
<file path=[Content_Types].xml><?xml version="1.0" encoding="utf-8"?>
<Types xmlns="http://schemas.openxmlformats.org/package/2006/content-types">
  <Default Extension="bin" ContentType="audio/unknown"/>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4"/>
  </p:notesMasterIdLst>
  <p:handoutMasterIdLst>
    <p:handoutMasterId r:id="rId15"/>
  </p:handoutMasterIdLst>
  <p:sldIdLst>
    <p:sldId id="257" r:id="rId2"/>
    <p:sldId id="272" r:id="rId3"/>
    <p:sldId id="283" r:id="rId4"/>
    <p:sldId id="287" r:id="rId5"/>
    <p:sldId id="273" r:id="rId6"/>
    <p:sldId id="299" r:id="rId7"/>
    <p:sldId id="330" r:id="rId8"/>
    <p:sldId id="296" r:id="rId9"/>
    <p:sldId id="280" r:id="rId10"/>
    <p:sldId id="300" r:id="rId11"/>
    <p:sldId id="345" r:id="rId12"/>
    <p:sldId id="346" r:id="rId13"/>
  </p:sldIdLst>
  <p:sldSz cx="6858000" cy="9144000" type="screen4x3"/>
  <p:notesSz cx="6858000" cy="9947275"/>
  <p:defaultTextStyle>
    <a:defPPr>
      <a:defRPr lang="en-GB"/>
    </a:defPPr>
    <a:lvl1pPr algn="l" rtl="0" fontAlgn="base">
      <a:spcBef>
        <a:spcPct val="0"/>
      </a:spcBef>
      <a:spcAft>
        <a:spcPct val="0"/>
      </a:spcAft>
      <a:defRPr kern="1200">
        <a:solidFill>
          <a:schemeClr val="tx1"/>
        </a:solidFill>
        <a:latin typeface="Garamond" charset="0"/>
        <a:ea typeface="+mn-ea"/>
        <a:cs typeface="Arial" charset="0"/>
      </a:defRPr>
    </a:lvl1pPr>
    <a:lvl2pPr marL="457200" algn="l" rtl="0" fontAlgn="base">
      <a:spcBef>
        <a:spcPct val="0"/>
      </a:spcBef>
      <a:spcAft>
        <a:spcPct val="0"/>
      </a:spcAft>
      <a:defRPr kern="1200">
        <a:solidFill>
          <a:schemeClr val="tx1"/>
        </a:solidFill>
        <a:latin typeface="Garamond" charset="0"/>
        <a:ea typeface="+mn-ea"/>
        <a:cs typeface="Arial" charset="0"/>
      </a:defRPr>
    </a:lvl2pPr>
    <a:lvl3pPr marL="914400" algn="l" rtl="0" fontAlgn="base">
      <a:spcBef>
        <a:spcPct val="0"/>
      </a:spcBef>
      <a:spcAft>
        <a:spcPct val="0"/>
      </a:spcAft>
      <a:defRPr kern="1200">
        <a:solidFill>
          <a:schemeClr val="tx1"/>
        </a:solidFill>
        <a:latin typeface="Garamond" charset="0"/>
        <a:ea typeface="+mn-ea"/>
        <a:cs typeface="Arial" charset="0"/>
      </a:defRPr>
    </a:lvl3pPr>
    <a:lvl4pPr marL="1371600" algn="l" rtl="0" fontAlgn="base">
      <a:spcBef>
        <a:spcPct val="0"/>
      </a:spcBef>
      <a:spcAft>
        <a:spcPct val="0"/>
      </a:spcAft>
      <a:defRPr kern="1200">
        <a:solidFill>
          <a:schemeClr val="tx1"/>
        </a:solidFill>
        <a:latin typeface="Garamond" charset="0"/>
        <a:ea typeface="+mn-ea"/>
        <a:cs typeface="Arial" charset="0"/>
      </a:defRPr>
    </a:lvl4pPr>
    <a:lvl5pPr marL="1828800" algn="l" rtl="0" fontAlgn="base">
      <a:spcBef>
        <a:spcPct val="0"/>
      </a:spcBef>
      <a:spcAft>
        <a:spcPct val="0"/>
      </a:spcAft>
      <a:defRPr kern="1200">
        <a:solidFill>
          <a:schemeClr val="tx1"/>
        </a:solidFill>
        <a:latin typeface="Garamond" charset="0"/>
        <a:ea typeface="+mn-ea"/>
        <a:cs typeface="Arial" charset="0"/>
      </a:defRPr>
    </a:lvl5pPr>
    <a:lvl6pPr marL="2286000" algn="l" defTabSz="914400" rtl="0" eaLnBrk="1" latinLnBrk="0" hangingPunct="1">
      <a:defRPr kern="1200">
        <a:solidFill>
          <a:schemeClr val="tx1"/>
        </a:solidFill>
        <a:latin typeface="Garamond" charset="0"/>
        <a:ea typeface="+mn-ea"/>
        <a:cs typeface="Arial" charset="0"/>
      </a:defRPr>
    </a:lvl6pPr>
    <a:lvl7pPr marL="2743200" algn="l" defTabSz="914400" rtl="0" eaLnBrk="1" latinLnBrk="0" hangingPunct="1">
      <a:defRPr kern="1200">
        <a:solidFill>
          <a:schemeClr val="tx1"/>
        </a:solidFill>
        <a:latin typeface="Garamond" charset="0"/>
        <a:ea typeface="+mn-ea"/>
        <a:cs typeface="Arial" charset="0"/>
      </a:defRPr>
    </a:lvl7pPr>
    <a:lvl8pPr marL="3200400" algn="l" defTabSz="914400" rtl="0" eaLnBrk="1" latinLnBrk="0" hangingPunct="1">
      <a:defRPr kern="1200">
        <a:solidFill>
          <a:schemeClr val="tx1"/>
        </a:solidFill>
        <a:latin typeface="Garamond" charset="0"/>
        <a:ea typeface="+mn-ea"/>
        <a:cs typeface="Arial" charset="0"/>
      </a:defRPr>
    </a:lvl8pPr>
    <a:lvl9pPr marL="3657600" algn="l" defTabSz="914400" rtl="0" eaLnBrk="1" latinLnBrk="0" hangingPunct="1">
      <a:defRPr kern="1200">
        <a:solidFill>
          <a:schemeClr val="tx1"/>
        </a:solidFill>
        <a:latin typeface="Garamond"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0000"/>
    <a:srgbClr val="FFFF00"/>
    <a:srgbClr val="99FFCC"/>
    <a:srgbClr val="FFCC99"/>
    <a:srgbClr val="80808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3912" y="-106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84"/>
      </p:cViewPr>
      <p:guideLst>
        <p:guide orient="horz" pos="3134"/>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3" y="1"/>
            <a:ext cx="2970212" cy="49770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r>
              <a:rPr lang="en-GB" smtClean="0"/>
              <a:t>CBC Monkstown Park, Transition Year 2018-2019</a:t>
            </a:r>
            <a:endParaRPr lang="en-GB"/>
          </a:p>
        </p:txBody>
      </p:sp>
      <p:sp>
        <p:nvSpPr>
          <p:cNvPr id="105475" name="Rectangle 3"/>
          <p:cNvSpPr>
            <a:spLocks noGrp="1" noChangeArrowheads="1"/>
          </p:cNvSpPr>
          <p:nvPr>
            <p:ph type="dt" sz="quarter" idx="1"/>
          </p:nvPr>
        </p:nvSpPr>
        <p:spPr bwMode="auto">
          <a:xfrm>
            <a:off x="3886203" y="1"/>
            <a:ext cx="2970212" cy="49770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A633395A-F493-4700-8524-C5E27469E62B}" type="datetime1">
              <a:rPr lang="en-GB"/>
              <a:pPr/>
              <a:t>31/05/2018</a:t>
            </a:fld>
            <a:endParaRPr lang="en-GB"/>
          </a:p>
        </p:txBody>
      </p:sp>
      <p:sp>
        <p:nvSpPr>
          <p:cNvPr id="105476" name="Rectangle 4"/>
          <p:cNvSpPr>
            <a:spLocks noGrp="1" noChangeArrowheads="1"/>
          </p:cNvSpPr>
          <p:nvPr>
            <p:ph type="ftr" sz="quarter" idx="2"/>
          </p:nvPr>
        </p:nvSpPr>
        <p:spPr bwMode="auto">
          <a:xfrm>
            <a:off x="3" y="9447875"/>
            <a:ext cx="2970212" cy="49770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r>
              <a:rPr lang="en-US" smtClean="0"/>
              <a:t>Parents Meeting April 2018</a:t>
            </a:r>
            <a:endParaRPr lang="en-GB"/>
          </a:p>
        </p:txBody>
      </p:sp>
      <p:sp>
        <p:nvSpPr>
          <p:cNvPr id="105477" name="Rectangle 5"/>
          <p:cNvSpPr>
            <a:spLocks noGrp="1" noChangeArrowheads="1"/>
          </p:cNvSpPr>
          <p:nvPr>
            <p:ph type="sldNum" sz="quarter" idx="3"/>
          </p:nvPr>
        </p:nvSpPr>
        <p:spPr bwMode="auto">
          <a:xfrm>
            <a:off x="3886203" y="9447875"/>
            <a:ext cx="2970212" cy="49770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A944E73C-513B-4413-8354-BD7BBD0A5C77}" type="slidenum">
              <a:rPr lang="en-GB"/>
              <a:pPr/>
              <a:t>‹#›</a:t>
            </a:fld>
            <a:endParaRPr lang="en-GB"/>
          </a:p>
        </p:txBody>
      </p:sp>
    </p:spTree>
    <p:extLst>
      <p:ext uri="{BB962C8B-B14F-4D97-AF65-F5344CB8AC3E}">
        <p14:creationId xmlns:p14="http://schemas.microsoft.com/office/powerpoint/2010/main" val="192130066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3" y="1"/>
            <a:ext cx="2970212" cy="49770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r>
              <a:rPr lang="en-GB" smtClean="0"/>
              <a:t>CBC Monkstown Park, Transition Year 2018-2019</a:t>
            </a:r>
            <a:endParaRPr lang="en-US"/>
          </a:p>
        </p:txBody>
      </p:sp>
      <p:sp>
        <p:nvSpPr>
          <p:cNvPr id="238595" name="Rectangle 3"/>
          <p:cNvSpPr>
            <a:spLocks noGrp="1" noChangeArrowheads="1"/>
          </p:cNvSpPr>
          <p:nvPr>
            <p:ph type="dt" idx="1"/>
          </p:nvPr>
        </p:nvSpPr>
        <p:spPr bwMode="auto">
          <a:xfrm>
            <a:off x="3886203" y="1"/>
            <a:ext cx="2970212" cy="49770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2AAB6FBD-1FA3-4484-B908-AEAFA461999A}" type="datetime1">
              <a:rPr lang="en-GB"/>
              <a:pPr/>
              <a:t>31/05/2018</a:t>
            </a:fld>
            <a:endParaRPr lang="en-US"/>
          </a:p>
        </p:txBody>
      </p:sp>
      <p:sp>
        <p:nvSpPr>
          <p:cNvPr id="16388" name="Rectangle 4"/>
          <p:cNvSpPr>
            <a:spLocks noGrp="1" noRot="1" noChangeAspect="1" noChangeArrowheads="1" noTextEdit="1"/>
          </p:cNvSpPr>
          <p:nvPr>
            <p:ph type="sldImg" idx="2"/>
          </p:nvPr>
        </p:nvSpPr>
        <p:spPr bwMode="auto">
          <a:xfrm>
            <a:off x="2030413" y="746125"/>
            <a:ext cx="2797175" cy="3730625"/>
          </a:xfrm>
          <a:prstGeom prst="rect">
            <a:avLst/>
          </a:prstGeom>
          <a:noFill/>
          <a:ln w="9525">
            <a:solidFill>
              <a:srgbClr val="000000"/>
            </a:solidFill>
            <a:miter lim="800000"/>
            <a:headEnd/>
            <a:tailEnd/>
          </a:ln>
        </p:spPr>
      </p:sp>
      <p:sp>
        <p:nvSpPr>
          <p:cNvPr id="238597" name="Rectangle 5"/>
          <p:cNvSpPr>
            <a:spLocks noGrp="1" noChangeArrowheads="1"/>
          </p:cNvSpPr>
          <p:nvPr>
            <p:ph type="body" sz="quarter" idx="3"/>
          </p:nvPr>
        </p:nvSpPr>
        <p:spPr bwMode="auto">
          <a:xfrm>
            <a:off x="685800" y="4723939"/>
            <a:ext cx="5486400" cy="447763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8598" name="Rectangle 6"/>
          <p:cNvSpPr>
            <a:spLocks noGrp="1" noChangeArrowheads="1"/>
          </p:cNvSpPr>
          <p:nvPr>
            <p:ph type="ftr" sz="quarter" idx="4"/>
          </p:nvPr>
        </p:nvSpPr>
        <p:spPr bwMode="auto">
          <a:xfrm>
            <a:off x="3" y="9447875"/>
            <a:ext cx="2970212" cy="49770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r>
              <a:rPr lang="en-US" smtClean="0"/>
              <a:t>Parents Meeting April 2018</a:t>
            </a:r>
            <a:endParaRPr lang="en-US"/>
          </a:p>
        </p:txBody>
      </p:sp>
      <p:sp>
        <p:nvSpPr>
          <p:cNvPr id="238599" name="Rectangle 7"/>
          <p:cNvSpPr>
            <a:spLocks noGrp="1" noChangeArrowheads="1"/>
          </p:cNvSpPr>
          <p:nvPr>
            <p:ph type="sldNum" sz="quarter" idx="5"/>
          </p:nvPr>
        </p:nvSpPr>
        <p:spPr bwMode="auto">
          <a:xfrm>
            <a:off x="3886203" y="9447875"/>
            <a:ext cx="2970212" cy="49770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FBBFA24-59E8-40BF-85CE-4373BEA32A00}" type="slidenum">
              <a:rPr lang="en-US"/>
              <a:pPr/>
              <a:t>‹#›</a:t>
            </a:fld>
            <a:endParaRPr lang="en-US"/>
          </a:p>
        </p:txBody>
      </p:sp>
    </p:spTree>
    <p:extLst>
      <p:ext uri="{BB962C8B-B14F-4D97-AF65-F5344CB8AC3E}">
        <p14:creationId xmlns:p14="http://schemas.microsoft.com/office/powerpoint/2010/main" val="265583159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miter lim="800000"/>
            <a:headEnd/>
            <a:tailEnd/>
          </a:ln>
        </p:spPr>
        <p:txBody>
          <a:bodyPr/>
          <a:lstStyle/>
          <a:p>
            <a:r>
              <a:rPr lang="en-GB" smtClean="0"/>
              <a:t>CBC Monkstown Park, Transition Year 2018-2019</a:t>
            </a:r>
            <a:endParaRPr lang="en-US" smtClean="0"/>
          </a:p>
        </p:txBody>
      </p:sp>
      <p:sp>
        <p:nvSpPr>
          <p:cNvPr id="18435" name="Rectangle 3"/>
          <p:cNvSpPr>
            <a:spLocks noGrp="1" noChangeArrowheads="1"/>
          </p:cNvSpPr>
          <p:nvPr>
            <p:ph type="dt" sz="quarter" idx="1"/>
          </p:nvPr>
        </p:nvSpPr>
        <p:spPr>
          <a:noFill/>
          <a:ln>
            <a:miter lim="800000"/>
            <a:headEnd/>
            <a:tailEnd/>
          </a:ln>
        </p:spPr>
        <p:txBody>
          <a:bodyPr/>
          <a:lstStyle/>
          <a:p>
            <a:fld id="{5FC8A12C-C1EC-4965-89DF-182BDAC7624C}" type="datetime1">
              <a:rPr lang="en-GB"/>
              <a:pPr/>
              <a:t>31/05/2018</a:t>
            </a:fld>
            <a:endParaRPr lang="en-US"/>
          </a:p>
        </p:txBody>
      </p:sp>
      <p:sp>
        <p:nvSpPr>
          <p:cNvPr id="18436" name="Rectangle 6"/>
          <p:cNvSpPr>
            <a:spLocks noGrp="1" noChangeArrowheads="1"/>
          </p:cNvSpPr>
          <p:nvPr>
            <p:ph type="ftr" sz="quarter" idx="4"/>
          </p:nvPr>
        </p:nvSpPr>
        <p:spPr>
          <a:noFill/>
          <a:ln>
            <a:miter lim="800000"/>
            <a:headEnd/>
            <a:tailEnd/>
          </a:ln>
        </p:spPr>
        <p:txBody>
          <a:bodyPr/>
          <a:lstStyle/>
          <a:p>
            <a:r>
              <a:rPr lang="en-US" smtClean="0"/>
              <a:t>Parents Meeting April 2018</a:t>
            </a:r>
          </a:p>
        </p:txBody>
      </p:sp>
      <p:sp>
        <p:nvSpPr>
          <p:cNvPr id="18437" name="Rectangle 7"/>
          <p:cNvSpPr>
            <a:spLocks noGrp="1" noChangeArrowheads="1"/>
          </p:cNvSpPr>
          <p:nvPr>
            <p:ph type="sldNum" sz="quarter" idx="5"/>
          </p:nvPr>
        </p:nvSpPr>
        <p:spPr>
          <a:noFill/>
          <a:ln>
            <a:miter lim="800000"/>
            <a:headEnd/>
            <a:tailEnd/>
          </a:ln>
        </p:spPr>
        <p:txBody>
          <a:bodyPr/>
          <a:lstStyle/>
          <a:p>
            <a:fld id="{6EA7B13E-9396-4AA5-8614-36F7C0BFA601}" type="slidenum">
              <a:rPr lang="en-US"/>
              <a:pPr/>
              <a:t>1</a:t>
            </a:fld>
            <a:endParaRPr lang="en-US"/>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a:ln>
            <a:miter lim="800000"/>
            <a:headEnd/>
            <a:tailEnd/>
          </a:ln>
        </p:spPr>
        <p:txBody>
          <a:bodyPr/>
          <a:lstStyle/>
          <a:p>
            <a:r>
              <a:rPr lang="en-GB" smtClean="0"/>
              <a:t>CBC Monkstown Park, Transition Year 2018-2019</a:t>
            </a:r>
            <a:endParaRPr lang="en-US" smtClean="0"/>
          </a:p>
        </p:txBody>
      </p:sp>
      <p:sp>
        <p:nvSpPr>
          <p:cNvPr id="21507" name="Rectangle 3"/>
          <p:cNvSpPr>
            <a:spLocks noGrp="1" noChangeArrowheads="1"/>
          </p:cNvSpPr>
          <p:nvPr>
            <p:ph type="dt" sz="quarter" idx="1"/>
          </p:nvPr>
        </p:nvSpPr>
        <p:spPr>
          <a:noFill/>
          <a:ln>
            <a:miter lim="800000"/>
            <a:headEnd/>
            <a:tailEnd/>
          </a:ln>
        </p:spPr>
        <p:txBody>
          <a:bodyPr/>
          <a:lstStyle/>
          <a:p>
            <a:fld id="{EEA197C1-84B2-4CD5-84DC-B25ABE480CC4}" type="datetime1">
              <a:rPr lang="en-GB"/>
              <a:pPr/>
              <a:t>31/05/2018</a:t>
            </a:fld>
            <a:endParaRPr lang="en-US"/>
          </a:p>
        </p:txBody>
      </p:sp>
      <p:sp>
        <p:nvSpPr>
          <p:cNvPr id="21508" name="Rectangle 6"/>
          <p:cNvSpPr>
            <a:spLocks noGrp="1" noChangeArrowheads="1"/>
          </p:cNvSpPr>
          <p:nvPr>
            <p:ph type="ftr" sz="quarter" idx="4"/>
          </p:nvPr>
        </p:nvSpPr>
        <p:spPr>
          <a:noFill/>
          <a:ln>
            <a:miter lim="800000"/>
            <a:headEnd/>
            <a:tailEnd/>
          </a:ln>
        </p:spPr>
        <p:txBody>
          <a:bodyPr/>
          <a:lstStyle/>
          <a:p>
            <a:r>
              <a:rPr lang="en-US" smtClean="0"/>
              <a:t>Parents Meeting April 2018</a:t>
            </a:r>
          </a:p>
        </p:txBody>
      </p:sp>
      <p:sp>
        <p:nvSpPr>
          <p:cNvPr id="21509" name="Rectangle 7"/>
          <p:cNvSpPr>
            <a:spLocks noGrp="1" noChangeArrowheads="1"/>
          </p:cNvSpPr>
          <p:nvPr>
            <p:ph type="sldNum" sz="quarter" idx="5"/>
          </p:nvPr>
        </p:nvSpPr>
        <p:spPr>
          <a:noFill/>
          <a:ln>
            <a:miter lim="800000"/>
            <a:headEnd/>
            <a:tailEnd/>
          </a:ln>
        </p:spPr>
        <p:txBody>
          <a:bodyPr/>
          <a:lstStyle/>
          <a:p>
            <a:fld id="{22CC7B17-6570-4DCB-8407-02AFC78C6787}" type="slidenum">
              <a:rPr lang="en-US"/>
              <a:pPr/>
              <a:t>2</a:t>
            </a:fld>
            <a:endParaRPr lang="en-US"/>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miter lim="800000"/>
            <a:headEnd/>
            <a:tailEnd/>
          </a:ln>
        </p:spPr>
        <p:txBody>
          <a:bodyPr/>
          <a:lstStyle/>
          <a:p>
            <a:r>
              <a:rPr lang="en-GB" smtClean="0"/>
              <a:t>CBC Monkstown Park, Transition Year 2018-2019</a:t>
            </a:r>
            <a:endParaRPr lang="en-US" smtClean="0"/>
          </a:p>
        </p:txBody>
      </p:sp>
      <p:sp>
        <p:nvSpPr>
          <p:cNvPr id="23555" name="Rectangle 3"/>
          <p:cNvSpPr>
            <a:spLocks noGrp="1" noChangeArrowheads="1"/>
          </p:cNvSpPr>
          <p:nvPr>
            <p:ph type="dt" sz="quarter" idx="1"/>
          </p:nvPr>
        </p:nvSpPr>
        <p:spPr>
          <a:noFill/>
          <a:ln>
            <a:miter lim="800000"/>
            <a:headEnd/>
            <a:tailEnd/>
          </a:ln>
        </p:spPr>
        <p:txBody>
          <a:bodyPr/>
          <a:lstStyle/>
          <a:p>
            <a:fld id="{A8252218-725F-4C3B-A720-0DD4B8438E7A}" type="datetime1">
              <a:rPr lang="en-GB"/>
              <a:pPr/>
              <a:t>31/05/2018</a:t>
            </a:fld>
            <a:endParaRPr lang="en-US"/>
          </a:p>
        </p:txBody>
      </p:sp>
      <p:sp>
        <p:nvSpPr>
          <p:cNvPr id="23556" name="Rectangle 6"/>
          <p:cNvSpPr>
            <a:spLocks noGrp="1" noChangeArrowheads="1"/>
          </p:cNvSpPr>
          <p:nvPr>
            <p:ph type="ftr" sz="quarter" idx="4"/>
          </p:nvPr>
        </p:nvSpPr>
        <p:spPr>
          <a:noFill/>
          <a:ln>
            <a:miter lim="800000"/>
            <a:headEnd/>
            <a:tailEnd/>
          </a:ln>
        </p:spPr>
        <p:txBody>
          <a:bodyPr/>
          <a:lstStyle/>
          <a:p>
            <a:r>
              <a:rPr lang="en-US" smtClean="0"/>
              <a:t>Parents Meeting April 2018</a:t>
            </a:r>
          </a:p>
        </p:txBody>
      </p:sp>
      <p:sp>
        <p:nvSpPr>
          <p:cNvPr id="23557" name="Rectangle 7"/>
          <p:cNvSpPr>
            <a:spLocks noGrp="1" noChangeArrowheads="1"/>
          </p:cNvSpPr>
          <p:nvPr>
            <p:ph type="sldNum" sz="quarter" idx="5"/>
          </p:nvPr>
        </p:nvSpPr>
        <p:spPr>
          <a:noFill/>
          <a:ln>
            <a:miter lim="800000"/>
            <a:headEnd/>
            <a:tailEnd/>
          </a:ln>
        </p:spPr>
        <p:txBody>
          <a:bodyPr/>
          <a:lstStyle/>
          <a:p>
            <a:fld id="{915B123C-02FE-4962-8558-EB0D7E5CD916}" type="slidenum">
              <a:rPr lang="en-US"/>
              <a:pPr/>
              <a:t>3</a:t>
            </a:fld>
            <a:endParaRPr lang="en-US"/>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miter lim="800000"/>
            <a:headEnd/>
            <a:tailEnd/>
          </a:ln>
        </p:spPr>
        <p:txBody>
          <a:bodyPr/>
          <a:lstStyle/>
          <a:p>
            <a:r>
              <a:rPr lang="en-GB" smtClean="0"/>
              <a:t>CBC Monkstown Park, Transition Year 2018-2019</a:t>
            </a:r>
            <a:endParaRPr lang="en-US" smtClean="0"/>
          </a:p>
        </p:txBody>
      </p:sp>
      <p:sp>
        <p:nvSpPr>
          <p:cNvPr id="25603" name="Rectangle 3"/>
          <p:cNvSpPr>
            <a:spLocks noGrp="1" noChangeArrowheads="1"/>
          </p:cNvSpPr>
          <p:nvPr>
            <p:ph type="dt" sz="quarter" idx="1"/>
          </p:nvPr>
        </p:nvSpPr>
        <p:spPr>
          <a:noFill/>
          <a:ln>
            <a:miter lim="800000"/>
            <a:headEnd/>
            <a:tailEnd/>
          </a:ln>
        </p:spPr>
        <p:txBody>
          <a:bodyPr/>
          <a:lstStyle/>
          <a:p>
            <a:fld id="{9C3DDFEA-8587-4A46-B642-C0DAEF48DC6F}" type="datetime1">
              <a:rPr lang="en-GB"/>
              <a:pPr/>
              <a:t>31/05/2018</a:t>
            </a:fld>
            <a:endParaRPr lang="en-US"/>
          </a:p>
        </p:txBody>
      </p:sp>
      <p:sp>
        <p:nvSpPr>
          <p:cNvPr id="25604" name="Rectangle 6"/>
          <p:cNvSpPr>
            <a:spLocks noGrp="1" noChangeArrowheads="1"/>
          </p:cNvSpPr>
          <p:nvPr>
            <p:ph type="ftr" sz="quarter" idx="4"/>
          </p:nvPr>
        </p:nvSpPr>
        <p:spPr>
          <a:noFill/>
          <a:ln>
            <a:miter lim="800000"/>
            <a:headEnd/>
            <a:tailEnd/>
          </a:ln>
        </p:spPr>
        <p:txBody>
          <a:bodyPr/>
          <a:lstStyle/>
          <a:p>
            <a:r>
              <a:rPr lang="en-US" smtClean="0"/>
              <a:t>Parents Meeting April 2018</a:t>
            </a:r>
          </a:p>
        </p:txBody>
      </p:sp>
      <p:sp>
        <p:nvSpPr>
          <p:cNvPr id="25605" name="Rectangle 7"/>
          <p:cNvSpPr>
            <a:spLocks noGrp="1" noChangeArrowheads="1"/>
          </p:cNvSpPr>
          <p:nvPr>
            <p:ph type="sldNum" sz="quarter" idx="5"/>
          </p:nvPr>
        </p:nvSpPr>
        <p:spPr>
          <a:noFill/>
          <a:ln>
            <a:miter lim="800000"/>
            <a:headEnd/>
            <a:tailEnd/>
          </a:ln>
        </p:spPr>
        <p:txBody>
          <a:bodyPr/>
          <a:lstStyle/>
          <a:p>
            <a:fld id="{79B0A2DC-B06D-46BB-B09F-987889552B42}" type="slidenum">
              <a:rPr lang="en-US"/>
              <a:pPr/>
              <a:t>4</a:t>
            </a:fld>
            <a:endParaRPr lang="en-US"/>
          </a:p>
        </p:txBody>
      </p:sp>
      <p:sp>
        <p:nvSpPr>
          <p:cNvPr id="25606" name="Rectangle 2"/>
          <p:cNvSpPr>
            <a:spLocks noGrp="1" noRot="1" noChangeAspect="1" noChangeArrowheads="1" noTextEdit="1"/>
          </p:cNvSpPr>
          <p:nvPr>
            <p:ph type="sldImg"/>
          </p:nvPr>
        </p:nvSpPr>
        <p:spPr>
          <a:ln/>
        </p:spPr>
      </p:sp>
      <p:sp>
        <p:nvSpPr>
          <p:cNvPr id="2560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miter lim="800000"/>
            <a:headEnd/>
            <a:tailEnd/>
          </a:ln>
        </p:spPr>
        <p:txBody>
          <a:bodyPr/>
          <a:lstStyle/>
          <a:p>
            <a:r>
              <a:rPr lang="en-GB" smtClean="0"/>
              <a:t>CBC Monkstown Park, Transition Year 2018-2019</a:t>
            </a:r>
            <a:endParaRPr lang="en-US" smtClean="0"/>
          </a:p>
        </p:txBody>
      </p:sp>
      <p:sp>
        <p:nvSpPr>
          <p:cNvPr id="27651" name="Rectangle 3"/>
          <p:cNvSpPr>
            <a:spLocks noGrp="1" noChangeArrowheads="1"/>
          </p:cNvSpPr>
          <p:nvPr>
            <p:ph type="dt" sz="quarter" idx="1"/>
          </p:nvPr>
        </p:nvSpPr>
        <p:spPr>
          <a:noFill/>
          <a:ln>
            <a:miter lim="800000"/>
            <a:headEnd/>
            <a:tailEnd/>
          </a:ln>
        </p:spPr>
        <p:txBody>
          <a:bodyPr/>
          <a:lstStyle/>
          <a:p>
            <a:fld id="{BE475D48-A8BA-427A-BFA6-F22010196525}" type="datetime1">
              <a:rPr lang="en-GB"/>
              <a:pPr/>
              <a:t>31/05/2018</a:t>
            </a:fld>
            <a:endParaRPr lang="en-US"/>
          </a:p>
        </p:txBody>
      </p:sp>
      <p:sp>
        <p:nvSpPr>
          <p:cNvPr id="27652" name="Rectangle 6"/>
          <p:cNvSpPr>
            <a:spLocks noGrp="1" noChangeArrowheads="1"/>
          </p:cNvSpPr>
          <p:nvPr>
            <p:ph type="ftr" sz="quarter" idx="4"/>
          </p:nvPr>
        </p:nvSpPr>
        <p:spPr>
          <a:noFill/>
          <a:ln>
            <a:miter lim="800000"/>
            <a:headEnd/>
            <a:tailEnd/>
          </a:ln>
        </p:spPr>
        <p:txBody>
          <a:bodyPr/>
          <a:lstStyle/>
          <a:p>
            <a:r>
              <a:rPr lang="en-US" smtClean="0"/>
              <a:t>Parents Meeting April 2018</a:t>
            </a:r>
          </a:p>
        </p:txBody>
      </p:sp>
      <p:sp>
        <p:nvSpPr>
          <p:cNvPr id="27653" name="Rectangle 7"/>
          <p:cNvSpPr>
            <a:spLocks noGrp="1" noChangeArrowheads="1"/>
          </p:cNvSpPr>
          <p:nvPr>
            <p:ph type="sldNum" sz="quarter" idx="5"/>
          </p:nvPr>
        </p:nvSpPr>
        <p:spPr>
          <a:noFill/>
          <a:ln>
            <a:miter lim="800000"/>
            <a:headEnd/>
            <a:tailEnd/>
          </a:ln>
        </p:spPr>
        <p:txBody>
          <a:bodyPr/>
          <a:lstStyle/>
          <a:p>
            <a:fld id="{D68157E2-5C23-4236-9A7D-14937CC2D3B1}" type="slidenum">
              <a:rPr lang="en-US"/>
              <a:pPr/>
              <a:t>5</a:t>
            </a:fld>
            <a:endParaRPr lang="en-US"/>
          </a:p>
        </p:txBody>
      </p:sp>
      <p:sp>
        <p:nvSpPr>
          <p:cNvPr id="27654" name="Rectangle 2"/>
          <p:cNvSpPr>
            <a:spLocks noGrp="1" noRot="1" noChangeAspect="1" noChangeArrowheads="1" noTextEdit="1"/>
          </p:cNvSpPr>
          <p:nvPr>
            <p:ph type="sldImg"/>
          </p:nvPr>
        </p:nvSpPr>
        <p:spPr>
          <a:ln/>
        </p:spPr>
      </p:sp>
      <p:sp>
        <p:nvSpPr>
          <p:cNvPr id="2765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miter lim="800000"/>
            <a:headEnd/>
            <a:tailEnd/>
          </a:ln>
        </p:spPr>
        <p:txBody>
          <a:bodyPr/>
          <a:lstStyle/>
          <a:p>
            <a:r>
              <a:rPr lang="en-GB" smtClean="0"/>
              <a:t>CBC Monkstown Park, Transition Year 2018-2019</a:t>
            </a:r>
            <a:endParaRPr lang="en-US" smtClean="0"/>
          </a:p>
        </p:txBody>
      </p:sp>
      <p:sp>
        <p:nvSpPr>
          <p:cNvPr id="32771" name="Rectangle 3"/>
          <p:cNvSpPr>
            <a:spLocks noGrp="1" noChangeArrowheads="1"/>
          </p:cNvSpPr>
          <p:nvPr>
            <p:ph type="dt" sz="quarter" idx="1"/>
          </p:nvPr>
        </p:nvSpPr>
        <p:spPr>
          <a:noFill/>
          <a:ln>
            <a:miter lim="800000"/>
            <a:headEnd/>
            <a:tailEnd/>
          </a:ln>
        </p:spPr>
        <p:txBody>
          <a:bodyPr/>
          <a:lstStyle/>
          <a:p>
            <a:fld id="{69F41ED7-1B1D-43C2-AE4B-70998690E0A8}" type="datetime1">
              <a:rPr lang="en-GB"/>
              <a:pPr/>
              <a:t>31/05/2018</a:t>
            </a:fld>
            <a:endParaRPr lang="en-US"/>
          </a:p>
        </p:txBody>
      </p:sp>
      <p:sp>
        <p:nvSpPr>
          <p:cNvPr id="32772" name="Rectangle 6"/>
          <p:cNvSpPr>
            <a:spLocks noGrp="1" noChangeArrowheads="1"/>
          </p:cNvSpPr>
          <p:nvPr>
            <p:ph type="ftr" sz="quarter" idx="4"/>
          </p:nvPr>
        </p:nvSpPr>
        <p:spPr>
          <a:noFill/>
          <a:ln>
            <a:miter lim="800000"/>
            <a:headEnd/>
            <a:tailEnd/>
          </a:ln>
        </p:spPr>
        <p:txBody>
          <a:bodyPr/>
          <a:lstStyle/>
          <a:p>
            <a:r>
              <a:rPr lang="en-US" smtClean="0"/>
              <a:t>Parents Meeting April 2018</a:t>
            </a:r>
          </a:p>
        </p:txBody>
      </p:sp>
      <p:sp>
        <p:nvSpPr>
          <p:cNvPr id="32773" name="Rectangle 7"/>
          <p:cNvSpPr>
            <a:spLocks noGrp="1" noChangeArrowheads="1"/>
          </p:cNvSpPr>
          <p:nvPr>
            <p:ph type="sldNum" sz="quarter" idx="5"/>
          </p:nvPr>
        </p:nvSpPr>
        <p:spPr>
          <a:noFill/>
          <a:ln>
            <a:miter lim="800000"/>
            <a:headEnd/>
            <a:tailEnd/>
          </a:ln>
        </p:spPr>
        <p:txBody>
          <a:bodyPr/>
          <a:lstStyle/>
          <a:p>
            <a:fld id="{E4902C17-C9DF-475E-9509-B004959AD910}" type="slidenum">
              <a:rPr lang="en-US"/>
              <a:pPr/>
              <a:t>8</a:t>
            </a:fld>
            <a:endParaRPr lang="en-US"/>
          </a:p>
        </p:txBody>
      </p:sp>
      <p:sp>
        <p:nvSpPr>
          <p:cNvPr id="32774" name="Rectangle 2"/>
          <p:cNvSpPr>
            <a:spLocks noGrp="1" noRot="1" noChangeAspect="1" noChangeArrowheads="1" noTextEdit="1"/>
          </p:cNvSpPr>
          <p:nvPr>
            <p:ph type="sldImg"/>
          </p:nvPr>
        </p:nvSpPr>
        <p:spPr>
          <a:ln/>
        </p:spPr>
      </p:sp>
      <p:sp>
        <p:nvSpPr>
          <p:cNvPr id="3277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miter lim="800000"/>
            <a:headEnd/>
            <a:tailEnd/>
          </a:ln>
        </p:spPr>
        <p:txBody>
          <a:bodyPr/>
          <a:lstStyle/>
          <a:p>
            <a:r>
              <a:rPr lang="en-GB" smtClean="0"/>
              <a:t>CBC Monkstown Park, Transition Year 2018-2019</a:t>
            </a:r>
            <a:endParaRPr lang="en-US" smtClean="0"/>
          </a:p>
        </p:txBody>
      </p:sp>
      <p:sp>
        <p:nvSpPr>
          <p:cNvPr id="39939" name="Rectangle 3"/>
          <p:cNvSpPr>
            <a:spLocks noGrp="1" noChangeArrowheads="1"/>
          </p:cNvSpPr>
          <p:nvPr>
            <p:ph type="dt" sz="quarter" idx="1"/>
          </p:nvPr>
        </p:nvSpPr>
        <p:spPr>
          <a:noFill/>
          <a:ln>
            <a:miter lim="800000"/>
            <a:headEnd/>
            <a:tailEnd/>
          </a:ln>
        </p:spPr>
        <p:txBody>
          <a:bodyPr/>
          <a:lstStyle/>
          <a:p>
            <a:fld id="{1567FC1F-441C-48B7-97C6-E7C23B4B1556}" type="datetime1">
              <a:rPr lang="en-GB"/>
              <a:pPr/>
              <a:t>31/05/2018</a:t>
            </a:fld>
            <a:endParaRPr lang="en-US"/>
          </a:p>
        </p:txBody>
      </p:sp>
      <p:sp>
        <p:nvSpPr>
          <p:cNvPr id="39940" name="Rectangle 6"/>
          <p:cNvSpPr>
            <a:spLocks noGrp="1" noChangeArrowheads="1"/>
          </p:cNvSpPr>
          <p:nvPr>
            <p:ph type="ftr" sz="quarter" idx="4"/>
          </p:nvPr>
        </p:nvSpPr>
        <p:spPr>
          <a:noFill/>
          <a:ln>
            <a:miter lim="800000"/>
            <a:headEnd/>
            <a:tailEnd/>
          </a:ln>
        </p:spPr>
        <p:txBody>
          <a:bodyPr/>
          <a:lstStyle/>
          <a:p>
            <a:r>
              <a:rPr lang="en-US" smtClean="0"/>
              <a:t>Parents Meeting April 2018</a:t>
            </a:r>
          </a:p>
        </p:txBody>
      </p:sp>
      <p:sp>
        <p:nvSpPr>
          <p:cNvPr id="39941" name="Rectangle 7"/>
          <p:cNvSpPr>
            <a:spLocks noGrp="1" noChangeArrowheads="1"/>
          </p:cNvSpPr>
          <p:nvPr>
            <p:ph type="sldNum" sz="quarter" idx="5"/>
          </p:nvPr>
        </p:nvSpPr>
        <p:spPr>
          <a:noFill/>
          <a:ln>
            <a:miter lim="800000"/>
            <a:headEnd/>
            <a:tailEnd/>
          </a:ln>
        </p:spPr>
        <p:txBody>
          <a:bodyPr/>
          <a:lstStyle/>
          <a:p>
            <a:fld id="{C9658AA2-C61B-43BD-853F-7CEFBF823C26}" type="slidenum">
              <a:rPr lang="en-US"/>
              <a:pPr/>
              <a:t>9</a:t>
            </a:fld>
            <a:endParaRPr lang="en-US"/>
          </a:p>
        </p:txBody>
      </p:sp>
      <p:sp>
        <p:nvSpPr>
          <p:cNvPr id="39942" name="Rectangle 2"/>
          <p:cNvSpPr>
            <a:spLocks noGrp="1" noRot="1" noChangeAspect="1" noChangeArrowheads="1" noTextEdit="1"/>
          </p:cNvSpPr>
          <p:nvPr>
            <p:ph type="sldImg"/>
          </p:nvPr>
        </p:nvSpPr>
        <p:spPr>
          <a:ln/>
        </p:spPr>
      </p:sp>
      <p:sp>
        <p:nvSpPr>
          <p:cNvPr id="3994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GB" smtClean="0"/>
              <a:t>CBC Monkstown Park, Transition Year 2018-2019</a:t>
            </a:r>
            <a:endParaRPr lang="en-US"/>
          </a:p>
        </p:txBody>
      </p:sp>
      <p:sp>
        <p:nvSpPr>
          <p:cNvPr id="5" name="Date Placeholder 4"/>
          <p:cNvSpPr>
            <a:spLocks noGrp="1"/>
          </p:cNvSpPr>
          <p:nvPr>
            <p:ph type="dt" idx="11"/>
          </p:nvPr>
        </p:nvSpPr>
        <p:spPr/>
        <p:txBody>
          <a:bodyPr/>
          <a:lstStyle/>
          <a:p>
            <a:fld id="{2AAB6FBD-1FA3-4484-B908-AEAFA461999A}" type="datetime1">
              <a:rPr lang="en-GB" smtClean="0"/>
              <a:pPr/>
              <a:t>31/05/2018</a:t>
            </a:fld>
            <a:endParaRPr lang="en-US"/>
          </a:p>
        </p:txBody>
      </p:sp>
      <p:sp>
        <p:nvSpPr>
          <p:cNvPr id="6" name="Footer Placeholder 5"/>
          <p:cNvSpPr>
            <a:spLocks noGrp="1"/>
          </p:cNvSpPr>
          <p:nvPr>
            <p:ph type="ftr" sz="quarter" idx="12"/>
          </p:nvPr>
        </p:nvSpPr>
        <p:spPr/>
        <p:txBody>
          <a:bodyPr/>
          <a:lstStyle/>
          <a:p>
            <a:pPr>
              <a:defRPr/>
            </a:pPr>
            <a:r>
              <a:rPr lang="en-US" smtClean="0"/>
              <a:t>Parents Meeting April 2018</a:t>
            </a:r>
            <a:endParaRPr lang="en-US"/>
          </a:p>
        </p:txBody>
      </p:sp>
      <p:sp>
        <p:nvSpPr>
          <p:cNvPr id="7" name="Slide Number Placeholder 6"/>
          <p:cNvSpPr>
            <a:spLocks noGrp="1"/>
          </p:cNvSpPr>
          <p:nvPr>
            <p:ph type="sldNum" sz="quarter" idx="13"/>
          </p:nvPr>
        </p:nvSpPr>
        <p:spPr/>
        <p:txBody>
          <a:bodyPr/>
          <a:lstStyle/>
          <a:p>
            <a:fld id="{6FBBFA24-59E8-40BF-85CE-4373BEA32A00}" type="slidenum">
              <a:rPr lang="en-US" smtClean="0"/>
              <a:pPr/>
              <a:t>12</a:t>
            </a:fld>
            <a:endParaRPr lang="en-US"/>
          </a:p>
        </p:txBody>
      </p:sp>
    </p:spTree>
    <p:extLst>
      <p:ext uri="{BB962C8B-B14F-4D97-AF65-F5344CB8AC3E}">
        <p14:creationId xmlns:p14="http://schemas.microsoft.com/office/powerpoint/2010/main" val="424004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audio" Target="../media/audio1.bin"/><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536950" y="7126288"/>
            <a:ext cx="3321050" cy="2017712"/>
            <a:chOff x="2971" y="3367"/>
            <a:chExt cx="2789" cy="953"/>
          </a:xfrm>
        </p:grpSpPr>
        <p:sp>
          <p:nvSpPr>
            <p:cNvPr id="5" name="Freeform 3"/>
            <p:cNvSpPr>
              <a:spLocks/>
            </p:cNvSpPr>
            <p:nvPr/>
          </p:nvSpPr>
          <p:spPr bwMode="ltGray">
            <a:xfrm>
              <a:off x="2971" y="3367"/>
              <a:ext cx="2789" cy="953"/>
            </a:xfrm>
            <a:custGeom>
              <a:avLst/>
              <a:gdLst>
                <a:gd name="T0" fmla="*/ 2876 w 2780"/>
                <a:gd name="T1" fmla="*/ 18 h 953"/>
                <a:gd name="T2" fmla="*/ 2786 w 2780"/>
                <a:gd name="T3" fmla="*/ 24 h 953"/>
                <a:gd name="T4" fmla="*/ 2719 w 2780"/>
                <a:gd name="T5" fmla="*/ 102 h 953"/>
                <a:gd name="T6" fmla="*/ 2607 w 2780"/>
                <a:gd name="T7" fmla="*/ 156 h 953"/>
                <a:gd name="T8" fmla="*/ 2601 w 2780"/>
                <a:gd name="T9" fmla="*/ 222 h 953"/>
                <a:gd name="T10" fmla="*/ 2583 w 2780"/>
                <a:gd name="T11" fmla="*/ 246 h 953"/>
                <a:gd name="T12" fmla="*/ 2565 w 2780"/>
                <a:gd name="T13" fmla="*/ 252 h 953"/>
                <a:gd name="T14" fmla="*/ 2493 w 2780"/>
                <a:gd name="T15" fmla="*/ 210 h 953"/>
                <a:gd name="T16" fmla="*/ 2347 w 2780"/>
                <a:gd name="T17" fmla="*/ 192 h 953"/>
                <a:gd name="T18" fmla="*/ 2320 w 2780"/>
                <a:gd name="T19" fmla="*/ 186 h 953"/>
                <a:gd name="T20" fmla="*/ 2302 w 2780"/>
                <a:gd name="T21" fmla="*/ 192 h 953"/>
                <a:gd name="T22" fmla="*/ 2230 w 2780"/>
                <a:gd name="T23" fmla="*/ 228 h 953"/>
                <a:gd name="T24" fmla="*/ 2194 w 2780"/>
                <a:gd name="T25" fmla="*/ 240 h 953"/>
                <a:gd name="T26" fmla="*/ 2170 w 2780"/>
                <a:gd name="T27" fmla="*/ 246 h 953"/>
                <a:gd name="T28" fmla="*/ 2158 w 2780"/>
                <a:gd name="T29" fmla="*/ 258 h 953"/>
                <a:gd name="T30" fmla="*/ 2158 w 2780"/>
                <a:gd name="T31" fmla="*/ 276 h 953"/>
                <a:gd name="T32" fmla="*/ 2135 w 2780"/>
                <a:gd name="T33" fmla="*/ 300 h 953"/>
                <a:gd name="T34" fmla="*/ 2117 w 2780"/>
                <a:gd name="T35" fmla="*/ 312 h 953"/>
                <a:gd name="T36" fmla="*/ 2105 w 2780"/>
                <a:gd name="T37" fmla="*/ 324 h 953"/>
                <a:gd name="T38" fmla="*/ 2093 w 2780"/>
                <a:gd name="T39" fmla="*/ 336 h 953"/>
                <a:gd name="T40" fmla="*/ 2058 w 2780"/>
                <a:gd name="T41" fmla="*/ 342 h 953"/>
                <a:gd name="T42" fmla="*/ 1985 w 2780"/>
                <a:gd name="T43" fmla="*/ 336 h 953"/>
                <a:gd name="T44" fmla="*/ 1949 w 2780"/>
                <a:gd name="T45" fmla="*/ 330 h 953"/>
                <a:gd name="T46" fmla="*/ 1937 w 2780"/>
                <a:gd name="T47" fmla="*/ 342 h 953"/>
                <a:gd name="T48" fmla="*/ 1925 w 2780"/>
                <a:gd name="T49" fmla="*/ 354 h 953"/>
                <a:gd name="T50" fmla="*/ 1895 w 2780"/>
                <a:gd name="T51" fmla="*/ 360 h 953"/>
                <a:gd name="T52" fmla="*/ 1836 w 2780"/>
                <a:gd name="T53" fmla="*/ 342 h 953"/>
                <a:gd name="T54" fmla="*/ 1812 w 2780"/>
                <a:gd name="T55" fmla="*/ 342 h 953"/>
                <a:gd name="T56" fmla="*/ 1788 w 2780"/>
                <a:gd name="T57" fmla="*/ 354 h 953"/>
                <a:gd name="T58" fmla="*/ 1719 w 2780"/>
                <a:gd name="T59" fmla="*/ 425 h 953"/>
                <a:gd name="T60" fmla="*/ 1674 w 2780"/>
                <a:gd name="T61" fmla="*/ 569 h 953"/>
                <a:gd name="T62" fmla="*/ 1674 w 2780"/>
                <a:gd name="T63" fmla="*/ 593 h 953"/>
                <a:gd name="T64" fmla="*/ 1680 w 2780"/>
                <a:gd name="T65" fmla="*/ 641 h 953"/>
                <a:gd name="T66" fmla="*/ 1698 w 2780"/>
                <a:gd name="T67" fmla="*/ 659 h 953"/>
                <a:gd name="T68" fmla="*/ 1692 w 2780"/>
                <a:gd name="T69" fmla="*/ 671 h 953"/>
                <a:gd name="T70" fmla="*/ 1680 w 2780"/>
                <a:gd name="T71" fmla="*/ 683 h 953"/>
                <a:gd name="T72" fmla="*/ 1602 w 2780"/>
                <a:gd name="T73" fmla="*/ 689 h 953"/>
                <a:gd name="T74" fmla="*/ 1525 w 2780"/>
                <a:gd name="T75" fmla="*/ 629 h 953"/>
                <a:gd name="T76" fmla="*/ 1381 w 2780"/>
                <a:gd name="T77" fmla="*/ 587 h 953"/>
                <a:gd name="T78" fmla="*/ 1232 w 2780"/>
                <a:gd name="T79" fmla="*/ 671 h 953"/>
                <a:gd name="T80" fmla="*/ 1052 w 2780"/>
                <a:gd name="T81" fmla="*/ 731 h 953"/>
                <a:gd name="T82" fmla="*/ 849 w 2780"/>
                <a:gd name="T83" fmla="*/ 743 h 953"/>
                <a:gd name="T84" fmla="*/ 652 w 2780"/>
                <a:gd name="T85" fmla="*/ 701 h 953"/>
                <a:gd name="T86" fmla="*/ 592 w 2780"/>
                <a:gd name="T87" fmla="*/ 695 h 953"/>
                <a:gd name="T88" fmla="*/ 580 w 2780"/>
                <a:gd name="T89" fmla="*/ 701 h 953"/>
                <a:gd name="T90" fmla="*/ 544 w 2780"/>
                <a:gd name="T91" fmla="*/ 731 h 953"/>
                <a:gd name="T92" fmla="*/ 448 w 2780"/>
                <a:gd name="T93" fmla="*/ 809 h 953"/>
                <a:gd name="T94" fmla="*/ 418 w 2780"/>
                <a:gd name="T95" fmla="*/ 821 h 953"/>
                <a:gd name="T96" fmla="*/ 394 w 2780"/>
                <a:gd name="T97" fmla="*/ 821 h 953"/>
                <a:gd name="T98" fmla="*/ 347 w 2780"/>
                <a:gd name="T99" fmla="*/ 827 h 953"/>
                <a:gd name="T100" fmla="*/ 221 w 2780"/>
                <a:gd name="T101" fmla="*/ 851 h 953"/>
                <a:gd name="T102" fmla="*/ 185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88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IE">
                <a:latin typeface="Garamond" pitchFamily="18" charset="0"/>
              </a:endParaRPr>
            </a:p>
          </p:txBody>
        </p:sp>
        <p:sp>
          <p:nvSpPr>
            <p:cNvPr id="6" name="Freeform 4"/>
            <p:cNvSpPr>
              <a:spLocks/>
            </p:cNvSpPr>
            <p:nvPr/>
          </p:nvSpPr>
          <p:spPr bwMode="ltGray">
            <a:xfrm>
              <a:off x="4601"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7" name="Freeform 5"/>
            <p:cNvSpPr>
              <a:spLocks/>
            </p:cNvSpPr>
            <p:nvPr/>
          </p:nvSpPr>
          <p:spPr bwMode="ltGray">
            <a:xfrm>
              <a:off x="4596" y="3996"/>
              <a:ext cx="5"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9" name="Freeform 7"/>
            <p:cNvSpPr>
              <a:spLocks/>
            </p:cNvSpPr>
            <p:nvPr/>
          </p:nvSpPr>
          <p:spPr bwMode="ltGray">
            <a:xfrm>
              <a:off x="4917" y="3553"/>
              <a:ext cx="315"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1" name="Freeform 9"/>
            <p:cNvSpPr>
              <a:spLocks/>
            </p:cNvSpPr>
            <p:nvPr/>
          </p:nvSpPr>
          <p:spPr bwMode="ltGray">
            <a:xfrm>
              <a:off x="4521" y="3709"/>
              <a:ext cx="212"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3" name="Freeform 11"/>
            <p:cNvSpPr>
              <a:spLocks/>
            </p:cNvSpPr>
            <p:nvPr/>
          </p:nvSpPr>
          <p:spPr bwMode="ltGray">
            <a:xfrm>
              <a:off x="4100" y="4020"/>
              <a:ext cx="165"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6" name="Freeform 14"/>
            <p:cNvSpPr>
              <a:spLocks/>
            </p:cNvSpPr>
            <p:nvPr/>
          </p:nvSpPr>
          <p:spPr bwMode="ltGray">
            <a:xfrm>
              <a:off x="3476" y="4068"/>
              <a:ext cx="189"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7" name="Freeform 15"/>
            <p:cNvSpPr>
              <a:spLocks/>
            </p:cNvSpPr>
            <p:nvPr/>
          </p:nvSpPr>
          <p:spPr bwMode="ltGray">
            <a:xfrm>
              <a:off x="3170" y="4188"/>
              <a:ext cx="232"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19" name="Freeform 17"/>
            <p:cNvSpPr>
              <a:spLocks/>
            </p:cNvSpPr>
            <p:nvPr/>
          </p:nvSpPr>
          <p:spPr bwMode="ltGray">
            <a:xfrm>
              <a:off x="5481" y="3367"/>
              <a:ext cx="279"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grpSp>
      <p:graphicFrame>
        <p:nvGraphicFramePr>
          <p:cNvPr id="20" name="Object 23"/>
          <p:cNvGraphicFramePr>
            <a:graphicFrameLocks noChangeAspect="1"/>
          </p:cNvGraphicFramePr>
          <p:nvPr/>
        </p:nvGraphicFramePr>
        <p:xfrm>
          <a:off x="1196975" y="252413"/>
          <a:ext cx="6527800" cy="1443037"/>
        </p:xfrm>
        <a:graphic>
          <a:graphicData uri="http://schemas.openxmlformats.org/presentationml/2006/ole">
            <mc:AlternateContent xmlns:mc="http://schemas.openxmlformats.org/markup-compatibility/2006">
              <mc:Choice xmlns:v="urn:schemas-microsoft-com:vml" Requires="v">
                <p:oleObj spid="_x0000_s65570" name="Document" r:id="rId4" imgW="5508248" imgH="1033400" progId="Word.Document.8">
                  <p:embed/>
                </p:oleObj>
              </mc:Choice>
              <mc:Fallback>
                <p:oleObj name="Document" r:id="rId4" imgW="5508248" imgH="1033400" progId="Word.Document.8">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6975" y="252413"/>
                        <a:ext cx="6527800" cy="144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3010" name="Rectangle 18"/>
          <p:cNvSpPr>
            <a:spLocks noGrp="1" noChangeArrowheads="1"/>
          </p:cNvSpPr>
          <p:nvPr>
            <p:ph type="ctrTitle" sz="quarter"/>
          </p:nvPr>
        </p:nvSpPr>
        <p:spPr>
          <a:xfrm>
            <a:off x="514350" y="2133600"/>
            <a:ext cx="5829300" cy="2438400"/>
          </a:xfrm>
        </p:spPr>
        <p:txBody>
          <a:bodyPr anchor="b"/>
          <a:lstStyle>
            <a:lvl1pPr>
              <a:defRPr sz="5700"/>
            </a:lvl1pPr>
          </a:lstStyle>
          <a:p>
            <a:pPr lvl="0"/>
            <a:r>
              <a:rPr lang="en-GB" noProof="0" smtClean="0"/>
              <a:t>Click to edit Master title style</a:t>
            </a:r>
          </a:p>
        </p:txBody>
      </p:sp>
      <p:sp>
        <p:nvSpPr>
          <p:cNvPr id="213011" name="Rectangle 19"/>
          <p:cNvSpPr>
            <a:spLocks noGrp="1" noChangeArrowheads="1"/>
          </p:cNvSpPr>
          <p:nvPr>
            <p:ph type="subTitle" sz="quarter" idx="1"/>
          </p:nvPr>
        </p:nvSpPr>
        <p:spPr>
          <a:xfrm>
            <a:off x="1028700" y="4978400"/>
            <a:ext cx="4800600" cy="2336800"/>
          </a:xfrm>
        </p:spPr>
        <p:txBody>
          <a:bodyPr/>
          <a:lstStyle>
            <a:lvl1pPr marL="0" indent="0" algn="ctr">
              <a:buFont typeface="Wingdings" pitchFamily="2" charset="2"/>
              <a:buNone/>
              <a:defRPr sz="3600"/>
            </a:lvl1pPr>
          </a:lstStyle>
          <a:p>
            <a:pPr lvl="0"/>
            <a:r>
              <a:rPr lang="en-GB" noProof="0" smtClean="0"/>
              <a:t>Click to edit Master subtitle style</a:t>
            </a:r>
          </a:p>
        </p:txBody>
      </p:sp>
      <p:sp>
        <p:nvSpPr>
          <p:cNvPr id="21" name="Rectangle 20"/>
          <p:cNvSpPr>
            <a:spLocks noGrp="1" noChangeArrowheads="1"/>
          </p:cNvSpPr>
          <p:nvPr>
            <p:ph type="dt" sz="quarter" idx="10"/>
          </p:nvPr>
        </p:nvSpPr>
        <p:spPr/>
        <p:txBody>
          <a:bodyPr/>
          <a:lstStyle>
            <a:lvl1pPr>
              <a:defRPr/>
            </a:lvl1pPr>
          </a:lstStyle>
          <a:p>
            <a:pPr>
              <a:defRPr/>
            </a:pPr>
            <a:endParaRPr lang="en-GB"/>
          </a:p>
        </p:txBody>
      </p:sp>
      <p:sp>
        <p:nvSpPr>
          <p:cNvPr id="22" name="Rectangle 21"/>
          <p:cNvSpPr>
            <a:spLocks noGrp="1" noChangeArrowheads="1"/>
          </p:cNvSpPr>
          <p:nvPr>
            <p:ph type="ftr" sz="quarter" idx="11"/>
          </p:nvPr>
        </p:nvSpPr>
        <p:spPr/>
        <p:txBody>
          <a:bodyPr/>
          <a:lstStyle>
            <a:lvl1pPr>
              <a:defRPr/>
            </a:lvl1pPr>
          </a:lstStyle>
          <a:p>
            <a:pPr>
              <a:defRPr/>
            </a:pPr>
            <a:endParaRPr lang="en-GB"/>
          </a:p>
        </p:txBody>
      </p:sp>
      <p:sp>
        <p:nvSpPr>
          <p:cNvPr id="23" name="Rectangle 22"/>
          <p:cNvSpPr>
            <a:spLocks noGrp="1" noChangeArrowheads="1"/>
          </p:cNvSpPr>
          <p:nvPr>
            <p:ph type="sldNum" sz="quarter" idx="12"/>
          </p:nvPr>
        </p:nvSpPr>
        <p:spPr/>
        <p:txBody>
          <a:bodyPr/>
          <a:lstStyle>
            <a:lvl1pPr>
              <a:defRPr/>
            </a:lvl1pPr>
          </a:lstStyle>
          <a:p>
            <a:fld id="{5606CF21-CF45-4123-AF96-2EB4A939BD0A}" type="slidenum">
              <a:rPr lang="en-GB"/>
              <a:pPr/>
              <a:t>‹#›</a:t>
            </a:fld>
            <a:endParaRPr lang="en-GB"/>
          </a:p>
        </p:txBody>
      </p:sp>
    </p:spTree>
  </p:cSld>
  <p:clrMapOvr>
    <a:masterClrMapping/>
  </p:clrMapOvr>
  <p:transition spd="slow">
    <p:random/>
    <p:sndAc>
      <p:stSnd>
        <p:snd r:embed="rId2"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19"/>
          <p:cNvSpPr>
            <a:spLocks noGrp="1" noChangeArrowheads="1"/>
          </p:cNvSpPr>
          <p:nvPr>
            <p:ph type="dt" sz="half" idx="10"/>
          </p:nvPr>
        </p:nvSpPr>
        <p:spPr/>
        <p:txBody>
          <a:bodyPr/>
          <a:lstStyle>
            <a:lvl1pPr>
              <a:defRPr/>
            </a:lvl1pPr>
          </a:lstStyle>
          <a:p>
            <a:pPr>
              <a:defRPr/>
            </a:pPr>
            <a:endParaRPr lang="en-GB"/>
          </a:p>
        </p:txBody>
      </p:sp>
      <p:sp>
        <p:nvSpPr>
          <p:cNvPr id="5" name="Rectangle 20"/>
          <p:cNvSpPr>
            <a:spLocks noGrp="1" noChangeArrowheads="1"/>
          </p:cNvSpPr>
          <p:nvPr>
            <p:ph type="ftr" sz="quarter" idx="11"/>
          </p:nvPr>
        </p:nvSpPr>
        <p:spPr/>
        <p:txBody>
          <a:bodyPr/>
          <a:lstStyle>
            <a:lvl1pPr>
              <a:defRPr/>
            </a:lvl1pPr>
          </a:lstStyle>
          <a:p>
            <a:pPr>
              <a:defRPr/>
            </a:pPr>
            <a:endParaRPr lang="en-GB"/>
          </a:p>
        </p:txBody>
      </p:sp>
      <p:sp>
        <p:nvSpPr>
          <p:cNvPr id="6" name="Rectangle 21"/>
          <p:cNvSpPr>
            <a:spLocks noGrp="1" noChangeArrowheads="1"/>
          </p:cNvSpPr>
          <p:nvPr>
            <p:ph type="sldNum" sz="quarter" idx="12"/>
          </p:nvPr>
        </p:nvSpPr>
        <p:spPr/>
        <p:txBody>
          <a:bodyPr/>
          <a:lstStyle>
            <a:lvl1pPr>
              <a:defRPr/>
            </a:lvl1pPr>
          </a:lstStyle>
          <a:p>
            <a:fld id="{7BBBA946-B756-4889-B4F4-BBD57D8BB454}"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9888"/>
            <a:ext cx="1543050" cy="780415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342900" y="369888"/>
            <a:ext cx="4476750" cy="7804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19"/>
          <p:cNvSpPr>
            <a:spLocks noGrp="1" noChangeArrowheads="1"/>
          </p:cNvSpPr>
          <p:nvPr>
            <p:ph type="dt" sz="half" idx="10"/>
          </p:nvPr>
        </p:nvSpPr>
        <p:spPr/>
        <p:txBody>
          <a:bodyPr/>
          <a:lstStyle>
            <a:lvl1pPr>
              <a:defRPr/>
            </a:lvl1pPr>
          </a:lstStyle>
          <a:p>
            <a:pPr>
              <a:defRPr/>
            </a:pPr>
            <a:endParaRPr lang="en-GB"/>
          </a:p>
        </p:txBody>
      </p:sp>
      <p:sp>
        <p:nvSpPr>
          <p:cNvPr id="5" name="Rectangle 20"/>
          <p:cNvSpPr>
            <a:spLocks noGrp="1" noChangeArrowheads="1"/>
          </p:cNvSpPr>
          <p:nvPr>
            <p:ph type="ftr" sz="quarter" idx="11"/>
          </p:nvPr>
        </p:nvSpPr>
        <p:spPr/>
        <p:txBody>
          <a:bodyPr/>
          <a:lstStyle>
            <a:lvl1pPr>
              <a:defRPr/>
            </a:lvl1pPr>
          </a:lstStyle>
          <a:p>
            <a:pPr>
              <a:defRPr/>
            </a:pPr>
            <a:endParaRPr lang="en-GB"/>
          </a:p>
        </p:txBody>
      </p:sp>
      <p:sp>
        <p:nvSpPr>
          <p:cNvPr id="6" name="Rectangle 21"/>
          <p:cNvSpPr>
            <a:spLocks noGrp="1" noChangeArrowheads="1"/>
          </p:cNvSpPr>
          <p:nvPr>
            <p:ph type="sldNum" sz="quarter" idx="12"/>
          </p:nvPr>
        </p:nvSpPr>
        <p:spPr/>
        <p:txBody>
          <a:bodyPr/>
          <a:lstStyle>
            <a:lvl1pPr>
              <a:defRPr/>
            </a:lvl1pPr>
          </a:lstStyle>
          <a:p>
            <a:fld id="{002B45EF-B96C-4989-B7DA-BE8F9BEE5A03}"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9888"/>
            <a:ext cx="6172200" cy="1520825"/>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342900" y="2133600"/>
            <a:ext cx="6172200" cy="294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342900" y="5229225"/>
            <a:ext cx="6172200" cy="2944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19"/>
          <p:cNvSpPr>
            <a:spLocks noGrp="1" noChangeArrowheads="1"/>
          </p:cNvSpPr>
          <p:nvPr>
            <p:ph type="dt" sz="half" idx="10"/>
          </p:nvPr>
        </p:nvSpPr>
        <p:spPr/>
        <p:txBody>
          <a:bodyPr/>
          <a:lstStyle>
            <a:lvl1pPr>
              <a:defRPr/>
            </a:lvl1pPr>
          </a:lstStyle>
          <a:p>
            <a:pPr>
              <a:defRPr/>
            </a:pPr>
            <a:endParaRPr lang="en-GB"/>
          </a:p>
        </p:txBody>
      </p:sp>
      <p:sp>
        <p:nvSpPr>
          <p:cNvPr id="6" name="Rectangle 20"/>
          <p:cNvSpPr>
            <a:spLocks noGrp="1" noChangeArrowheads="1"/>
          </p:cNvSpPr>
          <p:nvPr>
            <p:ph type="ftr" sz="quarter" idx="11"/>
          </p:nvPr>
        </p:nvSpPr>
        <p:spPr/>
        <p:txBody>
          <a:bodyPr/>
          <a:lstStyle>
            <a:lvl1pPr>
              <a:defRPr/>
            </a:lvl1pPr>
          </a:lstStyle>
          <a:p>
            <a:pPr>
              <a:defRPr/>
            </a:pPr>
            <a:endParaRPr lang="en-GB"/>
          </a:p>
        </p:txBody>
      </p:sp>
      <p:sp>
        <p:nvSpPr>
          <p:cNvPr id="7" name="Rectangle 21"/>
          <p:cNvSpPr>
            <a:spLocks noGrp="1" noChangeArrowheads="1"/>
          </p:cNvSpPr>
          <p:nvPr>
            <p:ph type="sldNum" sz="quarter" idx="12"/>
          </p:nvPr>
        </p:nvSpPr>
        <p:spPr/>
        <p:txBody>
          <a:bodyPr/>
          <a:lstStyle>
            <a:lvl1pPr>
              <a:defRPr/>
            </a:lvl1pPr>
          </a:lstStyle>
          <a:p>
            <a:fld id="{B6F3B468-D209-4C1D-A3C6-09BEDB17FC3E}"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9888"/>
            <a:ext cx="6172200" cy="1520825"/>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342900" y="2133600"/>
            <a:ext cx="3009900" cy="6040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quarter" idx="2"/>
          </p:nvPr>
        </p:nvSpPr>
        <p:spPr>
          <a:xfrm>
            <a:off x="3505200" y="2133600"/>
            <a:ext cx="3009900" cy="294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Content Placeholder 4"/>
          <p:cNvSpPr>
            <a:spLocks noGrp="1"/>
          </p:cNvSpPr>
          <p:nvPr>
            <p:ph sz="quarter" idx="3"/>
          </p:nvPr>
        </p:nvSpPr>
        <p:spPr>
          <a:xfrm>
            <a:off x="3505200" y="5229225"/>
            <a:ext cx="3009900" cy="2944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Rectangle 19"/>
          <p:cNvSpPr>
            <a:spLocks noGrp="1" noChangeArrowheads="1"/>
          </p:cNvSpPr>
          <p:nvPr>
            <p:ph type="dt" sz="half" idx="10"/>
          </p:nvPr>
        </p:nvSpPr>
        <p:spPr/>
        <p:txBody>
          <a:bodyPr/>
          <a:lstStyle>
            <a:lvl1pPr>
              <a:defRPr/>
            </a:lvl1pPr>
          </a:lstStyle>
          <a:p>
            <a:pPr>
              <a:defRPr/>
            </a:pPr>
            <a:endParaRPr lang="en-GB"/>
          </a:p>
        </p:txBody>
      </p:sp>
      <p:sp>
        <p:nvSpPr>
          <p:cNvPr id="7" name="Rectangle 20"/>
          <p:cNvSpPr>
            <a:spLocks noGrp="1" noChangeArrowheads="1"/>
          </p:cNvSpPr>
          <p:nvPr>
            <p:ph type="ftr" sz="quarter" idx="11"/>
          </p:nvPr>
        </p:nvSpPr>
        <p:spPr/>
        <p:txBody>
          <a:bodyPr/>
          <a:lstStyle>
            <a:lvl1pPr>
              <a:defRPr/>
            </a:lvl1pPr>
          </a:lstStyle>
          <a:p>
            <a:pPr>
              <a:defRPr/>
            </a:pPr>
            <a:endParaRPr lang="en-GB"/>
          </a:p>
        </p:txBody>
      </p:sp>
      <p:sp>
        <p:nvSpPr>
          <p:cNvPr id="8" name="Rectangle 21"/>
          <p:cNvSpPr>
            <a:spLocks noGrp="1" noChangeArrowheads="1"/>
          </p:cNvSpPr>
          <p:nvPr>
            <p:ph type="sldNum" sz="quarter" idx="12"/>
          </p:nvPr>
        </p:nvSpPr>
        <p:spPr/>
        <p:txBody>
          <a:bodyPr/>
          <a:lstStyle>
            <a:lvl1pPr>
              <a:defRPr/>
            </a:lvl1pPr>
          </a:lstStyle>
          <a:p>
            <a:fld id="{45BAEB4E-05CA-4B1F-B872-EC3E5FF128C6}"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19"/>
          <p:cNvSpPr>
            <a:spLocks noGrp="1" noChangeArrowheads="1"/>
          </p:cNvSpPr>
          <p:nvPr>
            <p:ph type="dt" sz="half" idx="10"/>
          </p:nvPr>
        </p:nvSpPr>
        <p:spPr/>
        <p:txBody>
          <a:bodyPr/>
          <a:lstStyle>
            <a:lvl1pPr>
              <a:defRPr/>
            </a:lvl1pPr>
          </a:lstStyle>
          <a:p>
            <a:pPr>
              <a:defRPr/>
            </a:pPr>
            <a:endParaRPr lang="en-GB"/>
          </a:p>
        </p:txBody>
      </p:sp>
      <p:sp>
        <p:nvSpPr>
          <p:cNvPr id="5" name="Rectangle 20"/>
          <p:cNvSpPr>
            <a:spLocks noGrp="1" noChangeArrowheads="1"/>
          </p:cNvSpPr>
          <p:nvPr>
            <p:ph type="ftr" sz="quarter" idx="11"/>
          </p:nvPr>
        </p:nvSpPr>
        <p:spPr/>
        <p:txBody>
          <a:bodyPr/>
          <a:lstStyle>
            <a:lvl1pPr>
              <a:defRPr/>
            </a:lvl1pPr>
          </a:lstStyle>
          <a:p>
            <a:pPr>
              <a:defRPr/>
            </a:pPr>
            <a:endParaRPr lang="en-GB"/>
          </a:p>
        </p:txBody>
      </p:sp>
      <p:sp>
        <p:nvSpPr>
          <p:cNvPr id="6" name="Rectangle 21"/>
          <p:cNvSpPr>
            <a:spLocks noGrp="1" noChangeArrowheads="1"/>
          </p:cNvSpPr>
          <p:nvPr>
            <p:ph type="sldNum" sz="quarter" idx="12"/>
          </p:nvPr>
        </p:nvSpPr>
        <p:spPr/>
        <p:txBody>
          <a:bodyPr/>
          <a:lstStyle>
            <a:lvl1pPr>
              <a:defRPr/>
            </a:lvl1pPr>
          </a:lstStyle>
          <a:p>
            <a:fld id="{29CCE7E6-C63E-42C2-9893-33F85A1F4236}"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p:txBody>
          <a:bodyPr/>
          <a:lstStyle>
            <a:lvl1pPr>
              <a:defRPr/>
            </a:lvl1pPr>
          </a:lstStyle>
          <a:p>
            <a:pPr>
              <a:defRPr/>
            </a:pPr>
            <a:endParaRPr lang="en-GB"/>
          </a:p>
        </p:txBody>
      </p:sp>
      <p:sp>
        <p:nvSpPr>
          <p:cNvPr id="5" name="Rectangle 20"/>
          <p:cNvSpPr>
            <a:spLocks noGrp="1" noChangeArrowheads="1"/>
          </p:cNvSpPr>
          <p:nvPr>
            <p:ph type="ftr" sz="quarter" idx="11"/>
          </p:nvPr>
        </p:nvSpPr>
        <p:spPr/>
        <p:txBody>
          <a:bodyPr/>
          <a:lstStyle>
            <a:lvl1pPr>
              <a:defRPr/>
            </a:lvl1pPr>
          </a:lstStyle>
          <a:p>
            <a:pPr>
              <a:defRPr/>
            </a:pPr>
            <a:endParaRPr lang="en-GB"/>
          </a:p>
        </p:txBody>
      </p:sp>
      <p:sp>
        <p:nvSpPr>
          <p:cNvPr id="6" name="Rectangle 21"/>
          <p:cNvSpPr>
            <a:spLocks noGrp="1" noChangeArrowheads="1"/>
          </p:cNvSpPr>
          <p:nvPr>
            <p:ph type="sldNum" sz="quarter" idx="12"/>
          </p:nvPr>
        </p:nvSpPr>
        <p:spPr/>
        <p:txBody>
          <a:bodyPr/>
          <a:lstStyle>
            <a:lvl1pPr>
              <a:defRPr/>
            </a:lvl1pPr>
          </a:lstStyle>
          <a:p>
            <a:fld id="{B40CF6F8-F257-4A5C-B585-8F50CF705806}"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342900" y="2133600"/>
            <a:ext cx="3009900" cy="6040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3505200" y="2133600"/>
            <a:ext cx="3009900" cy="6040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19"/>
          <p:cNvSpPr>
            <a:spLocks noGrp="1" noChangeArrowheads="1"/>
          </p:cNvSpPr>
          <p:nvPr>
            <p:ph type="dt" sz="half" idx="10"/>
          </p:nvPr>
        </p:nvSpPr>
        <p:spPr/>
        <p:txBody>
          <a:bodyPr/>
          <a:lstStyle>
            <a:lvl1pPr>
              <a:defRPr/>
            </a:lvl1pPr>
          </a:lstStyle>
          <a:p>
            <a:pPr>
              <a:defRPr/>
            </a:pPr>
            <a:endParaRPr lang="en-GB"/>
          </a:p>
        </p:txBody>
      </p:sp>
      <p:sp>
        <p:nvSpPr>
          <p:cNvPr id="6" name="Rectangle 20"/>
          <p:cNvSpPr>
            <a:spLocks noGrp="1" noChangeArrowheads="1"/>
          </p:cNvSpPr>
          <p:nvPr>
            <p:ph type="ftr" sz="quarter" idx="11"/>
          </p:nvPr>
        </p:nvSpPr>
        <p:spPr/>
        <p:txBody>
          <a:bodyPr/>
          <a:lstStyle>
            <a:lvl1pPr>
              <a:defRPr/>
            </a:lvl1pPr>
          </a:lstStyle>
          <a:p>
            <a:pPr>
              <a:defRPr/>
            </a:pPr>
            <a:endParaRPr lang="en-GB"/>
          </a:p>
        </p:txBody>
      </p:sp>
      <p:sp>
        <p:nvSpPr>
          <p:cNvPr id="7" name="Rectangle 21"/>
          <p:cNvSpPr>
            <a:spLocks noGrp="1" noChangeArrowheads="1"/>
          </p:cNvSpPr>
          <p:nvPr>
            <p:ph type="sldNum" sz="quarter" idx="12"/>
          </p:nvPr>
        </p:nvSpPr>
        <p:spPr/>
        <p:txBody>
          <a:bodyPr/>
          <a:lstStyle>
            <a:lvl1pPr>
              <a:defRPr/>
            </a:lvl1pPr>
          </a:lstStyle>
          <a:p>
            <a:fld id="{51FC400D-1A59-4D2F-93E4-070117934391}"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Rectangle 19"/>
          <p:cNvSpPr>
            <a:spLocks noGrp="1" noChangeArrowheads="1"/>
          </p:cNvSpPr>
          <p:nvPr>
            <p:ph type="dt" sz="half" idx="10"/>
          </p:nvPr>
        </p:nvSpPr>
        <p:spPr/>
        <p:txBody>
          <a:bodyPr/>
          <a:lstStyle>
            <a:lvl1pPr>
              <a:defRPr/>
            </a:lvl1pPr>
          </a:lstStyle>
          <a:p>
            <a:pPr>
              <a:defRPr/>
            </a:pPr>
            <a:endParaRPr lang="en-GB"/>
          </a:p>
        </p:txBody>
      </p:sp>
      <p:sp>
        <p:nvSpPr>
          <p:cNvPr id="8" name="Rectangle 20"/>
          <p:cNvSpPr>
            <a:spLocks noGrp="1" noChangeArrowheads="1"/>
          </p:cNvSpPr>
          <p:nvPr>
            <p:ph type="ftr" sz="quarter" idx="11"/>
          </p:nvPr>
        </p:nvSpPr>
        <p:spPr/>
        <p:txBody>
          <a:bodyPr/>
          <a:lstStyle>
            <a:lvl1pPr>
              <a:defRPr/>
            </a:lvl1pPr>
          </a:lstStyle>
          <a:p>
            <a:pPr>
              <a:defRPr/>
            </a:pPr>
            <a:endParaRPr lang="en-GB"/>
          </a:p>
        </p:txBody>
      </p:sp>
      <p:sp>
        <p:nvSpPr>
          <p:cNvPr id="9" name="Rectangle 21"/>
          <p:cNvSpPr>
            <a:spLocks noGrp="1" noChangeArrowheads="1"/>
          </p:cNvSpPr>
          <p:nvPr>
            <p:ph type="sldNum" sz="quarter" idx="12"/>
          </p:nvPr>
        </p:nvSpPr>
        <p:spPr/>
        <p:txBody>
          <a:bodyPr/>
          <a:lstStyle>
            <a:lvl1pPr>
              <a:defRPr/>
            </a:lvl1pPr>
          </a:lstStyle>
          <a:p>
            <a:fld id="{7F26EBE3-3A8F-4F6E-AE84-2373D34ECCE1}"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Rectangle 19"/>
          <p:cNvSpPr>
            <a:spLocks noGrp="1" noChangeArrowheads="1"/>
          </p:cNvSpPr>
          <p:nvPr>
            <p:ph type="dt" sz="half" idx="10"/>
          </p:nvPr>
        </p:nvSpPr>
        <p:spPr/>
        <p:txBody>
          <a:bodyPr/>
          <a:lstStyle>
            <a:lvl1pPr>
              <a:defRPr/>
            </a:lvl1pPr>
          </a:lstStyle>
          <a:p>
            <a:pPr>
              <a:defRPr/>
            </a:pPr>
            <a:endParaRPr lang="en-GB"/>
          </a:p>
        </p:txBody>
      </p:sp>
      <p:sp>
        <p:nvSpPr>
          <p:cNvPr id="4" name="Rectangle 20"/>
          <p:cNvSpPr>
            <a:spLocks noGrp="1" noChangeArrowheads="1"/>
          </p:cNvSpPr>
          <p:nvPr>
            <p:ph type="ftr" sz="quarter" idx="11"/>
          </p:nvPr>
        </p:nvSpPr>
        <p:spPr/>
        <p:txBody>
          <a:bodyPr/>
          <a:lstStyle>
            <a:lvl1pPr>
              <a:defRPr/>
            </a:lvl1pPr>
          </a:lstStyle>
          <a:p>
            <a:pPr>
              <a:defRPr/>
            </a:pPr>
            <a:endParaRPr lang="en-GB"/>
          </a:p>
        </p:txBody>
      </p:sp>
      <p:sp>
        <p:nvSpPr>
          <p:cNvPr id="5" name="Rectangle 21"/>
          <p:cNvSpPr>
            <a:spLocks noGrp="1" noChangeArrowheads="1"/>
          </p:cNvSpPr>
          <p:nvPr>
            <p:ph type="sldNum" sz="quarter" idx="12"/>
          </p:nvPr>
        </p:nvSpPr>
        <p:spPr/>
        <p:txBody>
          <a:bodyPr/>
          <a:lstStyle>
            <a:lvl1pPr>
              <a:defRPr/>
            </a:lvl1pPr>
          </a:lstStyle>
          <a:p>
            <a:fld id="{839E163D-24B6-45F2-828A-84376A349BE8}"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p:txBody>
          <a:bodyPr/>
          <a:lstStyle>
            <a:lvl1pPr>
              <a:defRPr/>
            </a:lvl1pPr>
          </a:lstStyle>
          <a:p>
            <a:pPr>
              <a:defRPr/>
            </a:pPr>
            <a:endParaRPr lang="en-GB"/>
          </a:p>
        </p:txBody>
      </p:sp>
      <p:sp>
        <p:nvSpPr>
          <p:cNvPr id="3" name="Rectangle 20"/>
          <p:cNvSpPr>
            <a:spLocks noGrp="1" noChangeArrowheads="1"/>
          </p:cNvSpPr>
          <p:nvPr>
            <p:ph type="ftr" sz="quarter" idx="11"/>
          </p:nvPr>
        </p:nvSpPr>
        <p:spPr/>
        <p:txBody>
          <a:bodyPr/>
          <a:lstStyle>
            <a:lvl1pPr>
              <a:defRPr/>
            </a:lvl1pPr>
          </a:lstStyle>
          <a:p>
            <a:pPr>
              <a:defRPr/>
            </a:pPr>
            <a:endParaRPr lang="en-GB"/>
          </a:p>
        </p:txBody>
      </p:sp>
      <p:sp>
        <p:nvSpPr>
          <p:cNvPr id="4" name="Rectangle 21"/>
          <p:cNvSpPr>
            <a:spLocks noGrp="1" noChangeArrowheads="1"/>
          </p:cNvSpPr>
          <p:nvPr>
            <p:ph type="sldNum" sz="quarter" idx="12"/>
          </p:nvPr>
        </p:nvSpPr>
        <p:spPr/>
        <p:txBody>
          <a:bodyPr/>
          <a:lstStyle>
            <a:lvl1pPr>
              <a:defRPr/>
            </a:lvl1pPr>
          </a:lstStyle>
          <a:p>
            <a:fld id="{887CCF2B-20DA-4146-85BF-216A2D545D69}"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p:txBody>
          <a:bodyPr/>
          <a:lstStyle>
            <a:lvl1pPr>
              <a:defRPr/>
            </a:lvl1pPr>
          </a:lstStyle>
          <a:p>
            <a:pPr>
              <a:defRPr/>
            </a:pPr>
            <a:endParaRPr lang="en-GB"/>
          </a:p>
        </p:txBody>
      </p:sp>
      <p:sp>
        <p:nvSpPr>
          <p:cNvPr id="6" name="Rectangle 20"/>
          <p:cNvSpPr>
            <a:spLocks noGrp="1" noChangeArrowheads="1"/>
          </p:cNvSpPr>
          <p:nvPr>
            <p:ph type="ftr" sz="quarter" idx="11"/>
          </p:nvPr>
        </p:nvSpPr>
        <p:spPr/>
        <p:txBody>
          <a:bodyPr/>
          <a:lstStyle>
            <a:lvl1pPr>
              <a:defRPr/>
            </a:lvl1pPr>
          </a:lstStyle>
          <a:p>
            <a:pPr>
              <a:defRPr/>
            </a:pPr>
            <a:endParaRPr lang="en-GB"/>
          </a:p>
        </p:txBody>
      </p:sp>
      <p:sp>
        <p:nvSpPr>
          <p:cNvPr id="7" name="Rectangle 21"/>
          <p:cNvSpPr>
            <a:spLocks noGrp="1" noChangeArrowheads="1"/>
          </p:cNvSpPr>
          <p:nvPr>
            <p:ph type="sldNum" sz="quarter" idx="12"/>
          </p:nvPr>
        </p:nvSpPr>
        <p:spPr/>
        <p:txBody>
          <a:bodyPr/>
          <a:lstStyle>
            <a:lvl1pPr>
              <a:defRPr/>
            </a:lvl1pPr>
          </a:lstStyle>
          <a:p>
            <a:fld id="{22512E74-1966-4228-BDF2-73BB82349C1C}" type="slidenum">
              <a:rPr lang="en-GB"/>
              <a:pPr/>
              <a:t>‹#›</a:t>
            </a:fld>
            <a:endParaRPr lang="en-GB"/>
          </a:p>
        </p:txBody>
      </p:sp>
    </p:spTree>
  </p:cSld>
  <p:clrMapOvr>
    <a:masterClrMapping/>
  </p:clrMapOvr>
  <p:transition spd="slow">
    <p:random/>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p:txBody>
          <a:bodyPr/>
          <a:lstStyle>
            <a:lvl1pPr>
              <a:defRPr/>
            </a:lvl1pPr>
          </a:lstStyle>
          <a:p>
            <a:pPr>
              <a:defRPr/>
            </a:pPr>
            <a:endParaRPr lang="en-GB"/>
          </a:p>
        </p:txBody>
      </p:sp>
      <p:sp>
        <p:nvSpPr>
          <p:cNvPr id="6" name="Rectangle 20"/>
          <p:cNvSpPr>
            <a:spLocks noGrp="1" noChangeArrowheads="1"/>
          </p:cNvSpPr>
          <p:nvPr>
            <p:ph type="ftr" sz="quarter" idx="11"/>
          </p:nvPr>
        </p:nvSpPr>
        <p:spPr/>
        <p:txBody>
          <a:bodyPr/>
          <a:lstStyle>
            <a:lvl1pPr>
              <a:defRPr/>
            </a:lvl1pPr>
          </a:lstStyle>
          <a:p>
            <a:pPr>
              <a:defRPr/>
            </a:pPr>
            <a:endParaRPr lang="en-GB"/>
          </a:p>
        </p:txBody>
      </p:sp>
      <p:sp>
        <p:nvSpPr>
          <p:cNvPr id="7" name="Rectangle 21"/>
          <p:cNvSpPr>
            <a:spLocks noGrp="1" noChangeArrowheads="1"/>
          </p:cNvSpPr>
          <p:nvPr>
            <p:ph type="sldNum" sz="quarter" idx="12"/>
          </p:nvPr>
        </p:nvSpPr>
        <p:spPr/>
        <p:txBody>
          <a:bodyPr/>
          <a:lstStyle>
            <a:lvl1pPr>
              <a:defRPr/>
            </a:lvl1pPr>
          </a:lstStyle>
          <a:p>
            <a:fld id="{C1D766B7-0BB8-4F3F-A5AA-FE9C8D6B703F}" type="slidenum">
              <a:rPr lang="en-GB"/>
              <a:pPr/>
              <a:t>‹#›</a:t>
            </a:fld>
            <a:endParaRPr lang="en-GB"/>
          </a:p>
        </p:txBody>
      </p:sp>
    </p:spTree>
  </p:cSld>
  <p:clrMapOvr>
    <a:masterClrMapping/>
  </p:clrMapOvr>
  <p:transition spd="slow">
    <p:random/>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536950" y="7126288"/>
            <a:ext cx="3321050" cy="2017712"/>
            <a:chOff x="2971" y="3367"/>
            <a:chExt cx="2789" cy="953"/>
          </a:xfrm>
        </p:grpSpPr>
        <p:sp>
          <p:nvSpPr>
            <p:cNvPr id="2056" name="Freeform 3"/>
            <p:cNvSpPr>
              <a:spLocks/>
            </p:cNvSpPr>
            <p:nvPr/>
          </p:nvSpPr>
          <p:spPr bwMode="ltGray">
            <a:xfrm>
              <a:off x="2971" y="3367"/>
              <a:ext cx="2789" cy="953"/>
            </a:xfrm>
            <a:custGeom>
              <a:avLst/>
              <a:gdLst>
                <a:gd name="T0" fmla="*/ 2876 w 2780"/>
                <a:gd name="T1" fmla="*/ 18 h 953"/>
                <a:gd name="T2" fmla="*/ 2786 w 2780"/>
                <a:gd name="T3" fmla="*/ 24 h 953"/>
                <a:gd name="T4" fmla="*/ 2719 w 2780"/>
                <a:gd name="T5" fmla="*/ 102 h 953"/>
                <a:gd name="T6" fmla="*/ 2607 w 2780"/>
                <a:gd name="T7" fmla="*/ 156 h 953"/>
                <a:gd name="T8" fmla="*/ 2601 w 2780"/>
                <a:gd name="T9" fmla="*/ 222 h 953"/>
                <a:gd name="T10" fmla="*/ 2583 w 2780"/>
                <a:gd name="T11" fmla="*/ 246 h 953"/>
                <a:gd name="T12" fmla="*/ 2565 w 2780"/>
                <a:gd name="T13" fmla="*/ 252 h 953"/>
                <a:gd name="T14" fmla="*/ 2493 w 2780"/>
                <a:gd name="T15" fmla="*/ 210 h 953"/>
                <a:gd name="T16" fmla="*/ 2347 w 2780"/>
                <a:gd name="T17" fmla="*/ 192 h 953"/>
                <a:gd name="T18" fmla="*/ 2320 w 2780"/>
                <a:gd name="T19" fmla="*/ 186 h 953"/>
                <a:gd name="T20" fmla="*/ 2302 w 2780"/>
                <a:gd name="T21" fmla="*/ 192 h 953"/>
                <a:gd name="T22" fmla="*/ 2230 w 2780"/>
                <a:gd name="T23" fmla="*/ 228 h 953"/>
                <a:gd name="T24" fmla="*/ 2194 w 2780"/>
                <a:gd name="T25" fmla="*/ 240 h 953"/>
                <a:gd name="T26" fmla="*/ 2170 w 2780"/>
                <a:gd name="T27" fmla="*/ 246 h 953"/>
                <a:gd name="T28" fmla="*/ 2158 w 2780"/>
                <a:gd name="T29" fmla="*/ 258 h 953"/>
                <a:gd name="T30" fmla="*/ 2158 w 2780"/>
                <a:gd name="T31" fmla="*/ 276 h 953"/>
                <a:gd name="T32" fmla="*/ 2135 w 2780"/>
                <a:gd name="T33" fmla="*/ 300 h 953"/>
                <a:gd name="T34" fmla="*/ 2117 w 2780"/>
                <a:gd name="T35" fmla="*/ 312 h 953"/>
                <a:gd name="T36" fmla="*/ 2105 w 2780"/>
                <a:gd name="T37" fmla="*/ 324 h 953"/>
                <a:gd name="T38" fmla="*/ 2093 w 2780"/>
                <a:gd name="T39" fmla="*/ 336 h 953"/>
                <a:gd name="T40" fmla="*/ 2058 w 2780"/>
                <a:gd name="T41" fmla="*/ 342 h 953"/>
                <a:gd name="T42" fmla="*/ 1985 w 2780"/>
                <a:gd name="T43" fmla="*/ 336 h 953"/>
                <a:gd name="T44" fmla="*/ 1949 w 2780"/>
                <a:gd name="T45" fmla="*/ 330 h 953"/>
                <a:gd name="T46" fmla="*/ 1937 w 2780"/>
                <a:gd name="T47" fmla="*/ 342 h 953"/>
                <a:gd name="T48" fmla="*/ 1925 w 2780"/>
                <a:gd name="T49" fmla="*/ 354 h 953"/>
                <a:gd name="T50" fmla="*/ 1895 w 2780"/>
                <a:gd name="T51" fmla="*/ 360 h 953"/>
                <a:gd name="T52" fmla="*/ 1836 w 2780"/>
                <a:gd name="T53" fmla="*/ 342 h 953"/>
                <a:gd name="T54" fmla="*/ 1812 w 2780"/>
                <a:gd name="T55" fmla="*/ 342 h 953"/>
                <a:gd name="T56" fmla="*/ 1788 w 2780"/>
                <a:gd name="T57" fmla="*/ 354 h 953"/>
                <a:gd name="T58" fmla="*/ 1719 w 2780"/>
                <a:gd name="T59" fmla="*/ 425 h 953"/>
                <a:gd name="T60" fmla="*/ 1674 w 2780"/>
                <a:gd name="T61" fmla="*/ 569 h 953"/>
                <a:gd name="T62" fmla="*/ 1674 w 2780"/>
                <a:gd name="T63" fmla="*/ 593 h 953"/>
                <a:gd name="T64" fmla="*/ 1680 w 2780"/>
                <a:gd name="T65" fmla="*/ 641 h 953"/>
                <a:gd name="T66" fmla="*/ 1698 w 2780"/>
                <a:gd name="T67" fmla="*/ 659 h 953"/>
                <a:gd name="T68" fmla="*/ 1692 w 2780"/>
                <a:gd name="T69" fmla="*/ 671 h 953"/>
                <a:gd name="T70" fmla="*/ 1680 w 2780"/>
                <a:gd name="T71" fmla="*/ 683 h 953"/>
                <a:gd name="T72" fmla="*/ 1602 w 2780"/>
                <a:gd name="T73" fmla="*/ 689 h 953"/>
                <a:gd name="T74" fmla="*/ 1525 w 2780"/>
                <a:gd name="T75" fmla="*/ 629 h 953"/>
                <a:gd name="T76" fmla="*/ 1381 w 2780"/>
                <a:gd name="T77" fmla="*/ 587 h 953"/>
                <a:gd name="T78" fmla="*/ 1232 w 2780"/>
                <a:gd name="T79" fmla="*/ 671 h 953"/>
                <a:gd name="T80" fmla="*/ 1052 w 2780"/>
                <a:gd name="T81" fmla="*/ 731 h 953"/>
                <a:gd name="T82" fmla="*/ 849 w 2780"/>
                <a:gd name="T83" fmla="*/ 743 h 953"/>
                <a:gd name="T84" fmla="*/ 652 w 2780"/>
                <a:gd name="T85" fmla="*/ 701 h 953"/>
                <a:gd name="T86" fmla="*/ 592 w 2780"/>
                <a:gd name="T87" fmla="*/ 695 h 953"/>
                <a:gd name="T88" fmla="*/ 580 w 2780"/>
                <a:gd name="T89" fmla="*/ 701 h 953"/>
                <a:gd name="T90" fmla="*/ 544 w 2780"/>
                <a:gd name="T91" fmla="*/ 731 h 953"/>
                <a:gd name="T92" fmla="*/ 448 w 2780"/>
                <a:gd name="T93" fmla="*/ 809 h 953"/>
                <a:gd name="T94" fmla="*/ 418 w 2780"/>
                <a:gd name="T95" fmla="*/ 821 h 953"/>
                <a:gd name="T96" fmla="*/ 394 w 2780"/>
                <a:gd name="T97" fmla="*/ 821 h 953"/>
                <a:gd name="T98" fmla="*/ 347 w 2780"/>
                <a:gd name="T99" fmla="*/ 827 h 953"/>
                <a:gd name="T100" fmla="*/ 221 w 2780"/>
                <a:gd name="T101" fmla="*/ 851 h 953"/>
                <a:gd name="T102" fmla="*/ 185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88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IE">
                <a:latin typeface="Garamond" pitchFamily="18" charset="0"/>
              </a:endParaRPr>
            </a:p>
          </p:txBody>
        </p:sp>
        <p:sp>
          <p:nvSpPr>
            <p:cNvPr id="211972" name="Freeform 4"/>
            <p:cNvSpPr>
              <a:spLocks/>
            </p:cNvSpPr>
            <p:nvPr/>
          </p:nvSpPr>
          <p:spPr bwMode="ltGray">
            <a:xfrm>
              <a:off x="4601"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73" name="Freeform 5"/>
            <p:cNvSpPr>
              <a:spLocks/>
            </p:cNvSpPr>
            <p:nvPr/>
          </p:nvSpPr>
          <p:spPr bwMode="ltGray">
            <a:xfrm>
              <a:off x="4596" y="3996"/>
              <a:ext cx="5"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74"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75" name="Freeform 7"/>
            <p:cNvSpPr>
              <a:spLocks/>
            </p:cNvSpPr>
            <p:nvPr/>
          </p:nvSpPr>
          <p:spPr bwMode="ltGray">
            <a:xfrm>
              <a:off x="4917" y="3553"/>
              <a:ext cx="315"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76"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77" name="Freeform 9"/>
            <p:cNvSpPr>
              <a:spLocks/>
            </p:cNvSpPr>
            <p:nvPr/>
          </p:nvSpPr>
          <p:spPr bwMode="ltGray">
            <a:xfrm>
              <a:off x="4521" y="3709"/>
              <a:ext cx="212"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78"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79" name="Freeform 11"/>
            <p:cNvSpPr>
              <a:spLocks/>
            </p:cNvSpPr>
            <p:nvPr/>
          </p:nvSpPr>
          <p:spPr bwMode="ltGray">
            <a:xfrm>
              <a:off x="4100" y="4020"/>
              <a:ext cx="165"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80"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81"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82" name="Freeform 14"/>
            <p:cNvSpPr>
              <a:spLocks/>
            </p:cNvSpPr>
            <p:nvPr/>
          </p:nvSpPr>
          <p:spPr bwMode="ltGray">
            <a:xfrm>
              <a:off x="3476" y="4068"/>
              <a:ext cx="189"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83" name="Freeform 15"/>
            <p:cNvSpPr>
              <a:spLocks/>
            </p:cNvSpPr>
            <p:nvPr/>
          </p:nvSpPr>
          <p:spPr bwMode="ltGray">
            <a:xfrm>
              <a:off x="3170" y="4188"/>
              <a:ext cx="232"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84"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sp>
          <p:nvSpPr>
            <p:cNvPr id="211985" name="Freeform 17"/>
            <p:cNvSpPr>
              <a:spLocks/>
            </p:cNvSpPr>
            <p:nvPr/>
          </p:nvSpPr>
          <p:spPr bwMode="ltGray">
            <a:xfrm>
              <a:off x="5481" y="3367"/>
              <a:ext cx="279"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p:spPr>
          <p:txBody>
            <a:bodyPr/>
            <a:lstStyle/>
            <a:p>
              <a:pPr>
                <a:defRPr/>
              </a:pPr>
              <a:endParaRPr lang="en-IE">
                <a:latin typeface="Garamond" pitchFamily="18" charset="0"/>
              </a:endParaRPr>
            </a:p>
          </p:txBody>
        </p:sp>
      </p:grpSp>
      <p:sp>
        <p:nvSpPr>
          <p:cNvPr id="211986" name="Rectangle 18"/>
          <p:cNvSpPr>
            <a:spLocks noGrp="1" noChangeArrowheads="1"/>
          </p:cNvSpPr>
          <p:nvPr>
            <p:ph type="title"/>
          </p:nvPr>
        </p:nvSpPr>
        <p:spPr bwMode="auto">
          <a:xfrm>
            <a:off x="342900" y="369888"/>
            <a:ext cx="6172200" cy="1520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211987" name="Rectangle 19"/>
          <p:cNvSpPr>
            <a:spLocks noGrp="1" noChangeArrowheads="1"/>
          </p:cNvSpPr>
          <p:nvPr>
            <p:ph type="dt" sz="half" idx="2"/>
          </p:nvPr>
        </p:nvSpPr>
        <p:spPr bwMode="auto">
          <a:xfrm>
            <a:off x="342900" y="8324850"/>
            <a:ext cx="1600200" cy="6096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ea typeface="+mn-ea"/>
              </a:defRPr>
            </a:lvl1pPr>
          </a:lstStyle>
          <a:p>
            <a:pPr>
              <a:defRPr/>
            </a:pPr>
            <a:endParaRPr lang="en-GB"/>
          </a:p>
        </p:txBody>
      </p:sp>
      <p:sp>
        <p:nvSpPr>
          <p:cNvPr id="211988" name="Rectangle 20"/>
          <p:cNvSpPr>
            <a:spLocks noGrp="1" noChangeArrowheads="1"/>
          </p:cNvSpPr>
          <p:nvPr>
            <p:ph type="ftr" sz="quarter" idx="3"/>
          </p:nvPr>
        </p:nvSpPr>
        <p:spPr bwMode="auto">
          <a:xfrm>
            <a:off x="2343150" y="8331200"/>
            <a:ext cx="2171700" cy="6096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ea typeface="+mn-ea"/>
              </a:defRPr>
            </a:lvl1pPr>
          </a:lstStyle>
          <a:p>
            <a:pPr>
              <a:defRPr/>
            </a:pPr>
            <a:endParaRPr lang="en-GB"/>
          </a:p>
        </p:txBody>
      </p:sp>
      <p:sp>
        <p:nvSpPr>
          <p:cNvPr id="211989" name="Rectangle 21"/>
          <p:cNvSpPr>
            <a:spLocks noGrp="1" noChangeArrowheads="1"/>
          </p:cNvSpPr>
          <p:nvPr>
            <p:ph type="sldNum" sz="quarter" idx="4"/>
          </p:nvPr>
        </p:nvSpPr>
        <p:spPr bwMode="auto">
          <a:xfrm>
            <a:off x="4914900" y="8324850"/>
            <a:ext cx="1600200" cy="6096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Verdana" charset="0"/>
              </a:defRPr>
            </a:lvl1pPr>
          </a:lstStyle>
          <a:p>
            <a:fld id="{0D62012E-3732-4A17-BA7C-F92FBD9F1A8B}" type="slidenum">
              <a:rPr lang="en-GB"/>
              <a:pPr/>
              <a:t>‹#›</a:t>
            </a:fld>
            <a:endParaRPr lang="en-GB"/>
          </a:p>
        </p:txBody>
      </p:sp>
      <p:sp>
        <p:nvSpPr>
          <p:cNvPr id="211990" name="Rectangle 22"/>
          <p:cNvSpPr>
            <a:spLocks noGrp="1" noChangeArrowheads="1"/>
          </p:cNvSpPr>
          <p:nvPr>
            <p:ph type="body" idx="1"/>
          </p:nvPr>
        </p:nvSpPr>
        <p:spPr bwMode="auto">
          <a:xfrm>
            <a:off x="342900" y="2133600"/>
            <a:ext cx="6172200" cy="6040438"/>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1" tx1="lt1" bg2="dk2" tx2="lt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29" r:id="rId12"/>
    <p:sldLayoutId id="2147484030" r:id="rId13"/>
  </p:sldLayoutIdLst>
  <p:transition spd="slow">
    <p:random/>
    <p:sndAc>
      <p:stSnd>
        <p:snd r:embed="rId15" name="arrow.wav"/>
      </p:stSnd>
    </p:sndAc>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Arial"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charset="2"/>
        <a:buChar char="u"/>
        <a:defRPr sz="3200">
          <a:solidFill>
            <a:schemeClr val="tx1"/>
          </a:solidFill>
          <a:effectLst>
            <a:outerShdw blurRad="38100" dist="38100" dir="2700000" algn="tl">
              <a:srgbClr val="000000"/>
            </a:outerShdw>
          </a:effectLst>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Arial" charset="0"/>
          <a:cs typeface="+mn-cs"/>
        </a:defRPr>
      </a:lvl2pPr>
      <a:lvl3pPr marL="1143000" indent="-228600" algn="l" rtl="0" eaLnBrk="0" fontAlgn="base" hangingPunct="0">
        <a:spcBef>
          <a:spcPct val="20000"/>
        </a:spcBef>
        <a:spcAft>
          <a:spcPct val="0"/>
        </a:spcAft>
        <a:buClr>
          <a:schemeClr val="tx2"/>
        </a:buClr>
        <a:buSzPct val="70000"/>
        <a:buFont typeface="Wingdings" charset="2"/>
        <a:buChar char="u"/>
        <a:defRPr sz="2400">
          <a:solidFill>
            <a:schemeClr val="tx1"/>
          </a:solidFill>
          <a:effectLst>
            <a:outerShdw blurRad="38100" dist="38100" dir="2700000" algn="tl">
              <a:srgbClr val="000000"/>
            </a:outerShdw>
          </a:effectLst>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Arial" charset="0"/>
          <a:cs typeface="+mn-cs"/>
        </a:defRPr>
      </a:lvl4pPr>
      <a:lvl5pPr marL="2057400" indent="-228600" algn="l" rtl="0" eaLnBrk="0" fontAlgn="base" hangingPunct="0">
        <a:spcBef>
          <a:spcPct val="20000"/>
        </a:spcBef>
        <a:spcAft>
          <a:spcPct val="0"/>
        </a:spcAft>
        <a:buClr>
          <a:schemeClr val="folHlink"/>
        </a:buClr>
        <a:buSzPct val="70000"/>
        <a:buFont typeface="Wingdings" charset="2"/>
        <a:buChar char="u"/>
        <a:defRPr sz="2000">
          <a:solidFill>
            <a:schemeClr val="tx1"/>
          </a:solidFill>
          <a:effectLst>
            <a:outerShdw blurRad="38100" dist="38100" dir="2700000" algn="tl">
              <a:srgbClr val="000000"/>
            </a:outerShdw>
          </a:effectLst>
          <a:latin typeface="+mn-lt"/>
          <a:ea typeface="Arial" charset="0"/>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88640" y="467544"/>
            <a:ext cx="6172200" cy="1800200"/>
          </a:xfrm>
        </p:spPr>
        <p:txBody>
          <a:bodyPr/>
          <a:lstStyle/>
          <a:p>
            <a:pPr eaLnBrk="1" hangingPunct="1"/>
            <a:r>
              <a:rPr lang="en-IE" sz="2800" dirty="0" smtClean="0">
                <a:solidFill>
                  <a:srgbClr val="FFFF00"/>
                </a:solidFill>
              </a:rPr>
              <a:t>        C.B.C. Monkstown Park</a:t>
            </a:r>
            <a:r>
              <a:rPr lang="en-IE" sz="3600" dirty="0" smtClean="0">
                <a:solidFill>
                  <a:srgbClr val="FFFF00"/>
                </a:solidFill>
              </a:rPr>
              <a:t/>
            </a:r>
            <a:br>
              <a:rPr lang="en-IE" sz="3600" dirty="0" smtClean="0">
                <a:solidFill>
                  <a:srgbClr val="FFFF00"/>
                </a:solidFill>
              </a:rPr>
            </a:br>
            <a:r>
              <a:rPr lang="en-IE" sz="3600" dirty="0" smtClean="0">
                <a:solidFill>
                  <a:srgbClr val="FFFF00"/>
                </a:solidFill>
              </a:rPr>
              <a:t>      </a:t>
            </a:r>
            <a:r>
              <a:rPr lang="en-IE" sz="5400" dirty="0" smtClean="0">
                <a:solidFill>
                  <a:srgbClr val="FFFF00"/>
                </a:solidFill>
              </a:rPr>
              <a:t>Transition Year</a:t>
            </a:r>
            <a:br>
              <a:rPr lang="en-IE" sz="5400" dirty="0" smtClean="0">
                <a:solidFill>
                  <a:srgbClr val="FFFF00"/>
                </a:solidFill>
              </a:rPr>
            </a:br>
            <a:r>
              <a:rPr lang="en-IE" sz="5400" dirty="0" smtClean="0">
                <a:solidFill>
                  <a:srgbClr val="FFFF00"/>
                </a:solidFill>
              </a:rPr>
              <a:t>    2018 - 2019</a:t>
            </a:r>
            <a:endParaRPr lang="en-GB" sz="5400" dirty="0" smtClean="0">
              <a:solidFill>
                <a:srgbClr val="FFFF00"/>
              </a:solidFill>
            </a:endParaRPr>
          </a:p>
        </p:txBody>
      </p:sp>
      <p:sp>
        <p:nvSpPr>
          <p:cNvPr id="2" name="Content Placeholder 1"/>
          <p:cNvSpPr>
            <a:spLocks noGrp="1"/>
          </p:cNvSpPr>
          <p:nvPr>
            <p:ph sz="half" idx="2"/>
          </p:nvPr>
        </p:nvSpPr>
        <p:spPr>
          <a:xfrm>
            <a:off x="9190038" y="-1260475"/>
            <a:ext cx="3009900" cy="6040438"/>
          </a:xfrm>
        </p:spPr>
        <p:txBody>
          <a:bodyPr/>
          <a:lstStyle/>
          <a:p>
            <a:pPr>
              <a:buFont typeface="Wingdings" pitchFamily="2" charset="2"/>
              <a:buChar char="u"/>
              <a:defRPr/>
            </a:pPr>
            <a:endParaRPr lang="en-IE" dirty="0">
              <a:ea typeface="+mn-ea"/>
            </a:endParaRPr>
          </a:p>
        </p:txBody>
      </p:sp>
      <p:pic>
        <p:nvPicPr>
          <p:cNvPr id="66562" name="Picture 2"/>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548680" y="3347864"/>
            <a:ext cx="5822404" cy="4374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random/>
    <p:sndAc>
      <p:stSnd>
        <p:snd r:embed="rId3" name="arrow.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FF00"/>
                </a:solidFill>
              </a:rPr>
              <a:t>What TY students learn</a:t>
            </a:r>
          </a:p>
        </p:txBody>
      </p:sp>
      <p:sp>
        <p:nvSpPr>
          <p:cNvPr id="3" name="Content Placeholder 2"/>
          <p:cNvSpPr>
            <a:spLocks noGrp="1"/>
          </p:cNvSpPr>
          <p:nvPr>
            <p:ph idx="1"/>
          </p:nvPr>
        </p:nvSpPr>
        <p:spPr>
          <a:xfrm>
            <a:off x="332656" y="1907705"/>
            <a:ext cx="6172200" cy="6120680"/>
          </a:xfrm>
        </p:spPr>
        <p:txBody>
          <a:bodyPr/>
          <a:lstStyle/>
          <a:p>
            <a:r>
              <a:rPr lang="en-IE" dirty="0" smtClean="0">
                <a:solidFill>
                  <a:srgbClr val="FF0000"/>
                </a:solidFill>
              </a:rPr>
              <a:t>Independent learning</a:t>
            </a:r>
          </a:p>
          <a:p>
            <a:r>
              <a:rPr lang="en-IE" dirty="0" smtClean="0">
                <a:solidFill>
                  <a:srgbClr val="FF0000"/>
                </a:solidFill>
              </a:rPr>
              <a:t>New ways of learning</a:t>
            </a:r>
          </a:p>
          <a:p>
            <a:r>
              <a:rPr lang="en-IE" dirty="0" smtClean="0">
                <a:solidFill>
                  <a:srgbClr val="FF0000"/>
                </a:solidFill>
              </a:rPr>
              <a:t>Self – reliance</a:t>
            </a:r>
            <a:r>
              <a:rPr lang="en-IE" dirty="0" smtClean="0"/>
              <a:t> </a:t>
            </a:r>
          </a:p>
          <a:p>
            <a:r>
              <a:rPr lang="en-IE" dirty="0" smtClean="0">
                <a:solidFill>
                  <a:srgbClr val="FF0000"/>
                </a:solidFill>
              </a:rPr>
              <a:t>Team work </a:t>
            </a:r>
          </a:p>
          <a:p>
            <a:r>
              <a:rPr lang="en-IE" dirty="0" smtClean="0">
                <a:solidFill>
                  <a:srgbClr val="FF0000"/>
                </a:solidFill>
              </a:rPr>
              <a:t>Creativity</a:t>
            </a:r>
          </a:p>
          <a:p>
            <a:r>
              <a:rPr lang="en-IE" dirty="0" smtClean="0">
                <a:solidFill>
                  <a:srgbClr val="FF0000"/>
                </a:solidFill>
              </a:rPr>
              <a:t>Working with those outside their peer group</a:t>
            </a:r>
          </a:p>
          <a:p>
            <a:r>
              <a:rPr lang="en-IE" dirty="0" smtClean="0">
                <a:solidFill>
                  <a:srgbClr val="FF0000"/>
                </a:solidFill>
              </a:rPr>
              <a:t>Responsibility</a:t>
            </a:r>
          </a:p>
          <a:p>
            <a:r>
              <a:rPr lang="en-IE" dirty="0" smtClean="0">
                <a:solidFill>
                  <a:srgbClr val="FF0000"/>
                </a:solidFill>
              </a:rPr>
              <a:t>Problem-solving</a:t>
            </a:r>
          </a:p>
          <a:p>
            <a:r>
              <a:rPr lang="en-IE" dirty="0" smtClean="0">
                <a:solidFill>
                  <a:srgbClr val="FF0000"/>
                </a:solidFill>
              </a:rPr>
              <a:t>Social responsibility</a:t>
            </a:r>
          </a:p>
          <a:p>
            <a:endParaRPr lang="en-IE" dirty="0" smtClean="0">
              <a:solidFill>
                <a:srgbClr val="FF0000"/>
              </a:solidFill>
            </a:endParaRPr>
          </a:p>
        </p:txBody>
      </p:sp>
    </p:spTree>
  </p:cSld>
  <p:clrMapOvr>
    <a:masterClrMapping/>
  </p:clrMapOvr>
  <p:transition spd="slow">
    <p:random/>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Not to mention…</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Schools </a:t>
            </a:r>
            <a:r>
              <a:rPr lang="en-GB" dirty="0" smtClean="0"/>
              <a:t>Rugby</a:t>
            </a:r>
          </a:p>
          <a:p>
            <a:r>
              <a:rPr lang="en-GB" dirty="0" smtClean="0"/>
              <a:t>Physical Education</a:t>
            </a:r>
            <a:endParaRPr lang="en-GB" dirty="0" smtClean="0"/>
          </a:p>
          <a:p>
            <a:r>
              <a:rPr lang="en-GB" dirty="0" smtClean="0"/>
              <a:t>Trips Abroad (Optional)</a:t>
            </a:r>
          </a:p>
          <a:p>
            <a:r>
              <a:rPr lang="en-GB" dirty="0" smtClean="0"/>
              <a:t>Special TY Subject Activities</a:t>
            </a:r>
          </a:p>
          <a:p>
            <a:r>
              <a:rPr lang="en-GB" dirty="0" smtClean="0"/>
              <a:t>Outdoor Pursuits Week (Connemara) </a:t>
            </a:r>
          </a:p>
          <a:p>
            <a:r>
              <a:rPr lang="en-GB" dirty="0" smtClean="0"/>
              <a:t>GAA Coaching</a:t>
            </a:r>
          </a:p>
          <a:p>
            <a:r>
              <a:rPr lang="en-GB" dirty="0" smtClean="0"/>
              <a:t>Visits to Theatres, </a:t>
            </a:r>
            <a:r>
              <a:rPr lang="en-GB" dirty="0" smtClean="0"/>
              <a:t>Art </a:t>
            </a:r>
            <a:r>
              <a:rPr lang="en-GB" dirty="0" smtClean="0"/>
              <a:t>Galleries, Museums </a:t>
            </a:r>
            <a:endParaRPr lang="en-GB" dirty="0" smtClean="0"/>
          </a:p>
          <a:p>
            <a:r>
              <a:rPr lang="en-GB" dirty="0" smtClean="0"/>
              <a:t>First Aid Certification</a:t>
            </a:r>
          </a:p>
          <a:p>
            <a:endParaRPr lang="en-GB" dirty="0"/>
          </a:p>
        </p:txBody>
      </p:sp>
    </p:spTree>
    <p:extLst>
      <p:ext uri="{BB962C8B-B14F-4D97-AF65-F5344CB8AC3E}">
        <p14:creationId xmlns:p14="http://schemas.microsoft.com/office/powerpoint/2010/main" val="3328913643"/>
      </p:ext>
    </p:extLst>
  </p:cSld>
  <p:clrMapOvr>
    <a:masterClrMapping/>
  </p:clrMapOvr>
  <p:transition spd="slow">
    <p:random/>
    <p:sndAc>
      <p:stSnd>
        <p:snd r:embed="rId2" name="arrow.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Transition Year</a:t>
            </a:r>
            <a:endParaRPr lang="en-GB" dirty="0">
              <a:solidFill>
                <a:srgbClr val="FFFF00"/>
              </a:solidFill>
            </a:endParaRPr>
          </a:p>
        </p:txBody>
      </p:sp>
      <p:sp>
        <p:nvSpPr>
          <p:cNvPr id="3" name="Content Placeholder 2"/>
          <p:cNvSpPr>
            <a:spLocks noGrp="1"/>
          </p:cNvSpPr>
          <p:nvPr>
            <p:ph idx="1"/>
          </p:nvPr>
        </p:nvSpPr>
        <p:spPr/>
        <p:txBody>
          <a:bodyPr/>
          <a:lstStyle/>
          <a:p>
            <a:r>
              <a:rPr lang="en-GB" sz="3600" dirty="0" smtClean="0"/>
              <a:t>An Opportunity presented</a:t>
            </a:r>
          </a:p>
          <a:p>
            <a:r>
              <a:rPr lang="en-GB" sz="3600" dirty="0" smtClean="0"/>
              <a:t>An Opportunity to be taken</a:t>
            </a:r>
          </a:p>
          <a:p>
            <a:r>
              <a:rPr lang="en-GB" sz="3600" dirty="0" smtClean="0"/>
              <a:t>A Transition Year for students … and their parents </a:t>
            </a:r>
          </a:p>
          <a:p>
            <a:endParaRPr lang="en-GB" sz="3600" dirty="0"/>
          </a:p>
          <a:p>
            <a:endParaRPr lang="en-GB" sz="3600" dirty="0" smtClean="0"/>
          </a:p>
          <a:p>
            <a:pPr marL="0" indent="0">
              <a:buNone/>
            </a:pPr>
            <a:r>
              <a:rPr lang="en-GB" sz="3600" dirty="0" smtClean="0"/>
              <a:t>End of Presentation</a:t>
            </a:r>
            <a:endParaRPr lang="en-GB" sz="3600" dirty="0"/>
          </a:p>
        </p:txBody>
      </p:sp>
    </p:spTree>
    <p:extLst>
      <p:ext uri="{BB962C8B-B14F-4D97-AF65-F5344CB8AC3E}">
        <p14:creationId xmlns:p14="http://schemas.microsoft.com/office/powerpoint/2010/main" val="1804480685"/>
      </p:ext>
    </p:extLst>
  </p:cSld>
  <p:clrMapOvr>
    <a:masterClrMapping/>
  </p:clrMapOvr>
  <p:transition spd="slow">
    <p:random/>
    <p:sndAc>
      <p:stSnd>
        <p:snd r:embed="rId3"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906" name="Rectangle 10"/>
          <p:cNvSpPr>
            <a:spLocks noGrp="1" noChangeArrowheads="1"/>
          </p:cNvSpPr>
          <p:nvPr>
            <p:ph type="title"/>
          </p:nvPr>
        </p:nvSpPr>
        <p:spPr>
          <a:xfrm>
            <a:off x="350838" y="731838"/>
            <a:ext cx="6172200" cy="889000"/>
          </a:xfrm>
        </p:spPr>
        <p:txBody>
          <a:bodyPr/>
          <a:lstStyle/>
          <a:p>
            <a:pPr eaLnBrk="1" hangingPunct="1"/>
            <a:r>
              <a:rPr lang="en-IE" sz="4000" dirty="0" smtClean="0">
                <a:solidFill>
                  <a:srgbClr val="FFFF00"/>
                </a:solidFill>
              </a:rPr>
              <a:t>Transition Year</a:t>
            </a:r>
            <a:endParaRPr lang="en-GB" sz="4000" dirty="0" smtClean="0">
              <a:solidFill>
                <a:srgbClr val="FFFF00"/>
              </a:solidFill>
            </a:endParaRPr>
          </a:p>
        </p:txBody>
      </p:sp>
      <p:sp>
        <p:nvSpPr>
          <p:cNvPr id="80908" name="Rectangle 12"/>
          <p:cNvSpPr>
            <a:spLocks noGrp="1" noChangeArrowheads="1"/>
          </p:cNvSpPr>
          <p:nvPr>
            <p:ph idx="1"/>
          </p:nvPr>
        </p:nvSpPr>
        <p:spPr>
          <a:xfrm>
            <a:off x="342900" y="1835150"/>
            <a:ext cx="6172200" cy="6292850"/>
          </a:xfrm>
        </p:spPr>
        <p:txBody>
          <a:bodyPr/>
          <a:lstStyle/>
          <a:p>
            <a:pPr marL="0" indent="0" eaLnBrk="1" hangingPunct="1">
              <a:buFont typeface="Wingdings" charset="2"/>
              <a:buNone/>
            </a:pPr>
            <a:r>
              <a:rPr lang="en-IE" sz="4800" dirty="0" smtClean="0">
                <a:solidFill>
                  <a:srgbClr val="FF0000"/>
                </a:solidFill>
              </a:rPr>
              <a:t>The Core Subjects</a:t>
            </a:r>
          </a:p>
          <a:p>
            <a:pPr marL="0" indent="0" eaLnBrk="1" hangingPunct="1"/>
            <a:r>
              <a:rPr lang="en-IE" sz="4000" dirty="0" smtClean="0">
                <a:solidFill>
                  <a:srgbClr val="333300"/>
                </a:solidFill>
              </a:rPr>
              <a:t>Irish</a:t>
            </a:r>
          </a:p>
          <a:p>
            <a:pPr marL="0" indent="0" eaLnBrk="1" hangingPunct="1"/>
            <a:r>
              <a:rPr lang="en-IE" sz="4000" dirty="0" smtClean="0">
                <a:solidFill>
                  <a:srgbClr val="333300"/>
                </a:solidFill>
              </a:rPr>
              <a:t>English</a:t>
            </a:r>
          </a:p>
          <a:p>
            <a:pPr marL="0" indent="0" eaLnBrk="1" hangingPunct="1"/>
            <a:r>
              <a:rPr lang="en-IE" sz="4000" dirty="0" smtClean="0">
                <a:solidFill>
                  <a:srgbClr val="333300"/>
                </a:solidFill>
              </a:rPr>
              <a:t>Maths</a:t>
            </a:r>
          </a:p>
          <a:p>
            <a:pPr marL="0" indent="0" eaLnBrk="1" hangingPunct="1"/>
            <a:r>
              <a:rPr lang="en-IE" sz="4000" dirty="0" smtClean="0">
                <a:solidFill>
                  <a:srgbClr val="333300"/>
                </a:solidFill>
              </a:rPr>
              <a:t>Religious Education</a:t>
            </a:r>
          </a:p>
          <a:p>
            <a:pPr marL="0" indent="0" eaLnBrk="1" hangingPunct="1"/>
            <a:r>
              <a:rPr lang="en-IE" sz="4000" dirty="0" smtClean="0">
                <a:solidFill>
                  <a:srgbClr val="333300"/>
                </a:solidFill>
              </a:rPr>
              <a:t>French / German</a:t>
            </a:r>
          </a:p>
          <a:p>
            <a:pPr marL="0" indent="0" eaLnBrk="1" hangingPunct="1"/>
            <a:r>
              <a:rPr lang="en-IE" sz="4000" dirty="0" smtClean="0">
                <a:solidFill>
                  <a:srgbClr val="333300"/>
                </a:solidFill>
              </a:rPr>
              <a:t>SPHE </a:t>
            </a:r>
          </a:p>
          <a:p>
            <a:pPr marL="0" indent="0" eaLnBrk="1" hangingPunct="1"/>
            <a:r>
              <a:rPr lang="en-IE" sz="4000" dirty="0" smtClean="0">
                <a:solidFill>
                  <a:srgbClr val="333300"/>
                </a:solidFill>
              </a:rPr>
              <a:t>Driver Education</a:t>
            </a:r>
          </a:p>
          <a:p>
            <a:pPr marL="0" indent="0" eaLnBrk="1" hangingPunct="1"/>
            <a:r>
              <a:rPr lang="en-IE" sz="4000" dirty="0" smtClean="0">
                <a:solidFill>
                  <a:srgbClr val="333300"/>
                </a:solidFill>
              </a:rPr>
              <a:t>ECDL</a:t>
            </a:r>
          </a:p>
          <a:p>
            <a:pPr marL="0" indent="0" eaLnBrk="1" hangingPunct="1"/>
            <a:endParaRPr lang="en-IE" dirty="0" smtClean="0">
              <a:solidFill>
                <a:srgbClr val="333300"/>
              </a:solidFill>
            </a:endParaRPr>
          </a:p>
          <a:p>
            <a:pPr marL="0" indent="0" eaLnBrk="1" hangingPunct="1"/>
            <a:endParaRPr lang="en-IE" sz="2800" dirty="0" smtClean="0">
              <a:solidFill>
                <a:srgbClr val="333300"/>
              </a:solidFill>
            </a:endParaRPr>
          </a:p>
          <a:p>
            <a:pPr marL="0" indent="0" eaLnBrk="1" hangingPunct="1"/>
            <a:endParaRPr lang="en-GB" sz="2800" dirty="0" smtClean="0"/>
          </a:p>
        </p:txBody>
      </p:sp>
    </p:spTree>
  </p:cSld>
  <p:clrMapOvr>
    <a:masterClrMapping/>
  </p:clrMapOvr>
  <p:transition spd="slow">
    <p:random/>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0908">
                                            <p:txEl>
                                              <p:pRg st="1" end="1"/>
                                            </p:txEl>
                                          </p:spTgt>
                                        </p:tgtEl>
                                        <p:attrNameLst>
                                          <p:attrName>style.visibility</p:attrName>
                                        </p:attrNameLst>
                                      </p:cBhvr>
                                      <p:to>
                                        <p:strVal val="visible"/>
                                      </p:to>
                                    </p:set>
                                    <p:animEffect transition="in" filter="barn(inVertical)">
                                      <p:cBhvr>
                                        <p:cTn id="7" dur="500"/>
                                        <p:tgtEl>
                                          <p:spTgt spid="80908">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80908">
                                            <p:txEl>
                                              <p:pRg st="2" end="2"/>
                                            </p:txEl>
                                          </p:spTgt>
                                        </p:tgtEl>
                                        <p:attrNameLst>
                                          <p:attrName>style.visibility</p:attrName>
                                        </p:attrNameLst>
                                      </p:cBhvr>
                                      <p:to>
                                        <p:strVal val="visible"/>
                                      </p:to>
                                    </p:set>
                                    <p:animEffect transition="in" filter="barn(inVertical)">
                                      <p:cBhvr>
                                        <p:cTn id="10" dur="500"/>
                                        <p:tgtEl>
                                          <p:spTgt spid="80908">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80908">
                                            <p:txEl>
                                              <p:pRg st="3" end="3"/>
                                            </p:txEl>
                                          </p:spTgt>
                                        </p:tgtEl>
                                        <p:attrNameLst>
                                          <p:attrName>style.visibility</p:attrName>
                                        </p:attrNameLst>
                                      </p:cBhvr>
                                      <p:to>
                                        <p:strVal val="visible"/>
                                      </p:to>
                                    </p:set>
                                    <p:animEffect transition="in" filter="barn(inVertical)">
                                      <p:cBhvr>
                                        <p:cTn id="13" dur="500"/>
                                        <p:tgtEl>
                                          <p:spTgt spid="80908">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80908">
                                            <p:txEl>
                                              <p:pRg st="4" end="4"/>
                                            </p:txEl>
                                          </p:spTgt>
                                        </p:tgtEl>
                                        <p:attrNameLst>
                                          <p:attrName>style.visibility</p:attrName>
                                        </p:attrNameLst>
                                      </p:cBhvr>
                                      <p:to>
                                        <p:strVal val="visible"/>
                                      </p:to>
                                    </p:set>
                                    <p:animEffect transition="in" filter="barn(inVertical)">
                                      <p:cBhvr>
                                        <p:cTn id="16" dur="500"/>
                                        <p:tgtEl>
                                          <p:spTgt spid="80908">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80908">
                                            <p:txEl>
                                              <p:pRg st="5" end="5"/>
                                            </p:txEl>
                                          </p:spTgt>
                                        </p:tgtEl>
                                        <p:attrNameLst>
                                          <p:attrName>style.visibility</p:attrName>
                                        </p:attrNameLst>
                                      </p:cBhvr>
                                      <p:to>
                                        <p:strVal val="visible"/>
                                      </p:to>
                                    </p:set>
                                    <p:animEffect transition="in" filter="barn(inVertical)">
                                      <p:cBhvr>
                                        <p:cTn id="19" dur="500"/>
                                        <p:tgtEl>
                                          <p:spTgt spid="80908">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80908">
                                            <p:txEl>
                                              <p:pRg st="6" end="6"/>
                                            </p:txEl>
                                          </p:spTgt>
                                        </p:tgtEl>
                                        <p:attrNameLst>
                                          <p:attrName>style.visibility</p:attrName>
                                        </p:attrNameLst>
                                      </p:cBhvr>
                                      <p:to>
                                        <p:strVal val="visible"/>
                                      </p:to>
                                    </p:set>
                                    <p:animEffect transition="in" filter="barn(inVertical)">
                                      <p:cBhvr>
                                        <p:cTn id="22" dur="500"/>
                                        <p:tgtEl>
                                          <p:spTgt spid="80908">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80908">
                                            <p:txEl>
                                              <p:pRg st="7" end="7"/>
                                            </p:txEl>
                                          </p:spTgt>
                                        </p:tgtEl>
                                        <p:attrNameLst>
                                          <p:attrName>style.visibility</p:attrName>
                                        </p:attrNameLst>
                                      </p:cBhvr>
                                      <p:to>
                                        <p:strVal val="visible"/>
                                      </p:to>
                                    </p:set>
                                    <p:animEffect transition="in" filter="barn(inVertical)">
                                      <p:cBhvr>
                                        <p:cTn id="25" dur="500"/>
                                        <p:tgtEl>
                                          <p:spTgt spid="80908">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80908">
                                            <p:txEl>
                                              <p:pRg st="8" end="8"/>
                                            </p:txEl>
                                          </p:spTgt>
                                        </p:tgtEl>
                                        <p:attrNameLst>
                                          <p:attrName>style.visibility</p:attrName>
                                        </p:attrNameLst>
                                      </p:cBhvr>
                                      <p:to>
                                        <p:strVal val="visible"/>
                                      </p:to>
                                    </p:set>
                                    <p:animEffect transition="in" filter="barn(inVertical)">
                                      <p:cBhvr>
                                        <p:cTn id="28" dur="500"/>
                                        <p:tgtEl>
                                          <p:spTgt spid="8090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eaLnBrk="1" hangingPunct="1"/>
            <a:r>
              <a:rPr lang="en-IE" sz="4000" dirty="0" smtClean="0">
                <a:solidFill>
                  <a:srgbClr val="FFFF00"/>
                </a:solidFill>
              </a:rPr>
              <a:t>Transitioning </a:t>
            </a:r>
            <a:r>
              <a:rPr lang="en-IE" sz="4000" dirty="0" smtClean="0">
                <a:solidFill>
                  <a:srgbClr val="FFFF00"/>
                </a:solidFill>
              </a:rPr>
              <a:t>to the </a:t>
            </a:r>
            <a:r>
              <a:rPr lang="en-IE" sz="4000" dirty="0" smtClean="0">
                <a:solidFill>
                  <a:srgbClr val="FFFF00"/>
                </a:solidFill>
              </a:rPr>
              <a:t>Leaving Certificate</a:t>
            </a:r>
            <a:endParaRPr lang="en-GB" sz="4000" dirty="0" smtClean="0">
              <a:solidFill>
                <a:srgbClr val="FFFF00"/>
              </a:solidFill>
            </a:endParaRPr>
          </a:p>
        </p:txBody>
      </p:sp>
      <p:sp>
        <p:nvSpPr>
          <p:cNvPr id="193539" name="Rectangle 3"/>
          <p:cNvSpPr>
            <a:spLocks noGrp="1" noChangeArrowheads="1"/>
          </p:cNvSpPr>
          <p:nvPr>
            <p:ph idx="1"/>
          </p:nvPr>
        </p:nvSpPr>
        <p:spPr>
          <a:xfrm>
            <a:off x="404664" y="2195736"/>
            <a:ext cx="6172200" cy="6040438"/>
          </a:xfrm>
        </p:spPr>
        <p:txBody>
          <a:bodyPr/>
          <a:lstStyle/>
          <a:p>
            <a:pPr marL="0" indent="0" eaLnBrk="1" hangingPunct="1">
              <a:lnSpc>
                <a:spcPct val="90000"/>
              </a:lnSpc>
              <a:buNone/>
            </a:pPr>
            <a:r>
              <a:rPr lang="en-IE" dirty="0" smtClean="0">
                <a:solidFill>
                  <a:srgbClr val="FF0000"/>
                </a:solidFill>
              </a:rPr>
              <a:t>Leaving Certificate Option </a:t>
            </a:r>
            <a:r>
              <a:rPr lang="en-IE" dirty="0">
                <a:solidFill>
                  <a:srgbClr val="FF0000"/>
                </a:solidFill>
              </a:rPr>
              <a:t>Subjects </a:t>
            </a:r>
            <a:endParaRPr lang="en-IE" dirty="0" smtClean="0">
              <a:solidFill>
                <a:srgbClr val="FF0000"/>
              </a:solidFill>
            </a:endParaRPr>
          </a:p>
          <a:p>
            <a:pPr marL="0" indent="0" eaLnBrk="1" hangingPunct="1">
              <a:lnSpc>
                <a:spcPct val="90000"/>
              </a:lnSpc>
            </a:pPr>
            <a:r>
              <a:rPr lang="en-IE" dirty="0">
                <a:solidFill>
                  <a:srgbClr val="333300"/>
                </a:solidFill>
              </a:rPr>
              <a:t>Art</a:t>
            </a:r>
          </a:p>
          <a:p>
            <a:pPr marL="0" indent="0" eaLnBrk="1" hangingPunct="1">
              <a:lnSpc>
                <a:spcPct val="90000"/>
              </a:lnSpc>
            </a:pPr>
            <a:r>
              <a:rPr lang="en-IE" dirty="0" smtClean="0">
                <a:solidFill>
                  <a:srgbClr val="333300"/>
                </a:solidFill>
              </a:rPr>
              <a:t>Biology</a:t>
            </a:r>
          </a:p>
          <a:p>
            <a:pPr marL="0" indent="0" eaLnBrk="1" hangingPunct="1">
              <a:lnSpc>
                <a:spcPct val="90000"/>
              </a:lnSpc>
            </a:pPr>
            <a:r>
              <a:rPr lang="en-IE" dirty="0" smtClean="0">
                <a:solidFill>
                  <a:srgbClr val="333300"/>
                </a:solidFill>
              </a:rPr>
              <a:t>Business</a:t>
            </a:r>
          </a:p>
          <a:p>
            <a:pPr marL="0" indent="0" eaLnBrk="1" hangingPunct="1">
              <a:lnSpc>
                <a:spcPct val="90000"/>
              </a:lnSpc>
            </a:pPr>
            <a:r>
              <a:rPr lang="en-IE" dirty="0" smtClean="0">
                <a:solidFill>
                  <a:srgbClr val="333300"/>
                </a:solidFill>
              </a:rPr>
              <a:t>Chemistry</a:t>
            </a:r>
          </a:p>
          <a:p>
            <a:pPr marL="0" indent="0" eaLnBrk="1" hangingPunct="1">
              <a:lnSpc>
                <a:spcPct val="90000"/>
              </a:lnSpc>
            </a:pPr>
            <a:r>
              <a:rPr lang="en-IE" dirty="0" smtClean="0">
                <a:solidFill>
                  <a:srgbClr val="333300"/>
                </a:solidFill>
              </a:rPr>
              <a:t>Classical </a:t>
            </a:r>
            <a:r>
              <a:rPr lang="en-IE" dirty="0">
                <a:solidFill>
                  <a:srgbClr val="333300"/>
                </a:solidFill>
              </a:rPr>
              <a:t>Studies</a:t>
            </a:r>
          </a:p>
          <a:p>
            <a:pPr marL="0" indent="0" eaLnBrk="1" hangingPunct="1">
              <a:lnSpc>
                <a:spcPct val="90000"/>
              </a:lnSpc>
            </a:pPr>
            <a:r>
              <a:rPr lang="en-IE" dirty="0">
                <a:solidFill>
                  <a:srgbClr val="333300"/>
                </a:solidFill>
              </a:rPr>
              <a:t>Geography</a:t>
            </a:r>
          </a:p>
          <a:p>
            <a:pPr marL="0" indent="0" eaLnBrk="1" hangingPunct="1">
              <a:lnSpc>
                <a:spcPct val="90000"/>
              </a:lnSpc>
            </a:pPr>
            <a:r>
              <a:rPr lang="en-IE" dirty="0">
                <a:solidFill>
                  <a:srgbClr val="333300"/>
                </a:solidFill>
              </a:rPr>
              <a:t>History</a:t>
            </a:r>
          </a:p>
          <a:p>
            <a:pPr marL="0" indent="0" eaLnBrk="1" hangingPunct="1">
              <a:lnSpc>
                <a:spcPct val="90000"/>
              </a:lnSpc>
            </a:pPr>
            <a:r>
              <a:rPr lang="en-IE" dirty="0">
                <a:solidFill>
                  <a:srgbClr val="333300"/>
                </a:solidFill>
              </a:rPr>
              <a:t>Home Economics</a:t>
            </a:r>
          </a:p>
          <a:p>
            <a:pPr marL="0" indent="0" eaLnBrk="1" hangingPunct="1">
              <a:lnSpc>
                <a:spcPct val="90000"/>
              </a:lnSpc>
            </a:pPr>
            <a:r>
              <a:rPr lang="en-IE" dirty="0" smtClean="0">
                <a:solidFill>
                  <a:srgbClr val="333300"/>
                </a:solidFill>
              </a:rPr>
              <a:t>Physics</a:t>
            </a:r>
          </a:p>
          <a:p>
            <a:pPr marL="0" indent="0" eaLnBrk="1" hangingPunct="1">
              <a:lnSpc>
                <a:spcPct val="90000"/>
              </a:lnSpc>
            </a:pPr>
            <a:endParaRPr lang="en-IE" dirty="0" smtClean="0">
              <a:solidFill>
                <a:srgbClr val="333300"/>
              </a:solidFill>
            </a:endParaRPr>
          </a:p>
          <a:p>
            <a:pPr marL="0" indent="0" eaLnBrk="1" hangingPunct="1">
              <a:lnSpc>
                <a:spcPct val="90000"/>
              </a:lnSpc>
            </a:pPr>
            <a:endParaRPr lang="en-GB" dirty="0" smtClean="0"/>
          </a:p>
        </p:txBody>
      </p:sp>
    </p:spTree>
  </p:cSld>
  <p:clrMapOvr>
    <a:masterClrMapping/>
  </p:clrMapOvr>
  <p:transition spd="slow">
    <p:random/>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3539">
                                            <p:txEl>
                                              <p:pRg st="2" end="2"/>
                                            </p:txEl>
                                          </p:spTgt>
                                        </p:tgtEl>
                                        <p:attrNameLst>
                                          <p:attrName>style.visibility</p:attrName>
                                        </p:attrNameLst>
                                      </p:cBhvr>
                                      <p:to>
                                        <p:strVal val="visible"/>
                                      </p:to>
                                    </p:set>
                                    <p:animEffect transition="in" filter="barn(inVertical)">
                                      <p:cBhvr>
                                        <p:cTn id="7" dur="500"/>
                                        <p:tgtEl>
                                          <p:spTgt spid="19353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3539">
                                            <p:txEl>
                                              <p:pRg st="1" end="1"/>
                                            </p:txEl>
                                          </p:spTgt>
                                        </p:tgtEl>
                                        <p:attrNameLst>
                                          <p:attrName>style.visibility</p:attrName>
                                        </p:attrNameLst>
                                      </p:cBhvr>
                                      <p:to>
                                        <p:strVal val="visible"/>
                                      </p:to>
                                    </p:set>
                                    <p:animEffect transition="in" filter="barn(inVertical)">
                                      <p:cBhvr>
                                        <p:cTn id="12" dur="500"/>
                                        <p:tgtEl>
                                          <p:spTgt spid="193539">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193539">
                                            <p:txEl>
                                              <p:pRg st="3" end="3"/>
                                            </p:txEl>
                                          </p:spTgt>
                                        </p:tgtEl>
                                        <p:attrNameLst>
                                          <p:attrName>style.visibility</p:attrName>
                                        </p:attrNameLst>
                                      </p:cBhvr>
                                      <p:to>
                                        <p:strVal val="visible"/>
                                      </p:to>
                                    </p:set>
                                    <p:animEffect transition="in" filter="barn(inVertical)">
                                      <p:cBhvr>
                                        <p:cTn id="15" dur="500"/>
                                        <p:tgtEl>
                                          <p:spTgt spid="193539">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93539">
                                            <p:txEl>
                                              <p:pRg st="4" end="4"/>
                                            </p:txEl>
                                          </p:spTgt>
                                        </p:tgtEl>
                                        <p:attrNameLst>
                                          <p:attrName>style.visibility</p:attrName>
                                        </p:attrNameLst>
                                      </p:cBhvr>
                                      <p:to>
                                        <p:strVal val="visible"/>
                                      </p:to>
                                    </p:set>
                                    <p:animEffect transition="in" filter="barn(inVertical)">
                                      <p:cBhvr>
                                        <p:cTn id="18" dur="500"/>
                                        <p:tgtEl>
                                          <p:spTgt spid="193539">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193539">
                                            <p:txEl>
                                              <p:pRg st="5" end="5"/>
                                            </p:txEl>
                                          </p:spTgt>
                                        </p:tgtEl>
                                        <p:attrNameLst>
                                          <p:attrName>style.visibility</p:attrName>
                                        </p:attrNameLst>
                                      </p:cBhvr>
                                      <p:to>
                                        <p:strVal val="visible"/>
                                      </p:to>
                                    </p:set>
                                    <p:animEffect transition="in" filter="barn(inVertical)">
                                      <p:cBhvr>
                                        <p:cTn id="21" dur="500"/>
                                        <p:tgtEl>
                                          <p:spTgt spid="193539">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193539">
                                            <p:txEl>
                                              <p:pRg st="6" end="6"/>
                                            </p:txEl>
                                          </p:spTgt>
                                        </p:tgtEl>
                                        <p:attrNameLst>
                                          <p:attrName>style.visibility</p:attrName>
                                        </p:attrNameLst>
                                      </p:cBhvr>
                                      <p:to>
                                        <p:strVal val="visible"/>
                                      </p:to>
                                    </p:set>
                                    <p:animEffect transition="in" filter="barn(inVertical)">
                                      <p:cBhvr>
                                        <p:cTn id="24" dur="500"/>
                                        <p:tgtEl>
                                          <p:spTgt spid="193539">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193539">
                                            <p:txEl>
                                              <p:pRg st="7" end="7"/>
                                            </p:txEl>
                                          </p:spTgt>
                                        </p:tgtEl>
                                        <p:attrNameLst>
                                          <p:attrName>style.visibility</p:attrName>
                                        </p:attrNameLst>
                                      </p:cBhvr>
                                      <p:to>
                                        <p:strVal val="visible"/>
                                      </p:to>
                                    </p:set>
                                    <p:animEffect transition="in" filter="barn(inVertical)">
                                      <p:cBhvr>
                                        <p:cTn id="27" dur="500"/>
                                        <p:tgtEl>
                                          <p:spTgt spid="193539">
                                            <p:txEl>
                                              <p:pRg st="7" end="7"/>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193539">
                                            <p:txEl>
                                              <p:pRg st="8" end="8"/>
                                            </p:txEl>
                                          </p:spTgt>
                                        </p:tgtEl>
                                        <p:attrNameLst>
                                          <p:attrName>style.visibility</p:attrName>
                                        </p:attrNameLst>
                                      </p:cBhvr>
                                      <p:to>
                                        <p:strVal val="visible"/>
                                      </p:to>
                                    </p:set>
                                    <p:animEffect transition="in" filter="barn(inVertical)">
                                      <p:cBhvr>
                                        <p:cTn id="30" dur="500"/>
                                        <p:tgtEl>
                                          <p:spTgt spid="193539">
                                            <p:txEl>
                                              <p:pRg st="8" end="8"/>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193539">
                                            <p:txEl>
                                              <p:pRg st="9" end="9"/>
                                            </p:txEl>
                                          </p:spTgt>
                                        </p:tgtEl>
                                        <p:attrNameLst>
                                          <p:attrName>style.visibility</p:attrName>
                                        </p:attrNameLst>
                                      </p:cBhvr>
                                      <p:to>
                                        <p:strVal val="visible"/>
                                      </p:to>
                                    </p:set>
                                    <p:animEffect transition="in" filter="barn(inVertical)">
                                      <p:cBhvr>
                                        <p:cTn id="33" dur="500"/>
                                        <p:tgtEl>
                                          <p:spTgt spid="1935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3238" name="Rectangle 6"/>
          <p:cNvSpPr>
            <a:spLocks noGrp="1" noChangeArrowheads="1"/>
          </p:cNvSpPr>
          <p:nvPr>
            <p:ph type="title"/>
          </p:nvPr>
        </p:nvSpPr>
        <p:spPr>
          <a:xfrm>
            <a:off x="332656" y="827584"/>
            <a:ext cx="6172200" cy="1520825"/>
          </a:xfrm>
        </p:spPr>
        <p:txBody>
          <a:bodyPr/>
          <a:lstStyle/>
          <a:p>
            <a:pPr eaLnBrk="1" hangingPunct="1"/>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4000" dirty="0">
                <a:solidFill>
                  <a:srgbClr val="FFFF00"/>
                </a:solidFill>
              </a:rPr>
              <a:t>Aptitude </a:t>
            </a:r>
            <a:r>
              <a:rPr lang="en-US" sz="4000" dirty="0" smtClean="0">
                <a:solidFill>
                  <a:srgbClr val="FFFF00"/>
                </a:solidFill>
              </a:rPr>
              <a:t>Testing and career orientation</a:t>
            </a:r>
            <a:r>
              <a:rPr lang="en-US" sz="4000" dirty="0">
                <a:solidFill>
                  <a:srgbClr val="000099"/>
                </a:solidFill>
              </a:rPr>
              <a:t/>
            </a:r>
            <a:br>
              <a:rPr lang="en-US" sz="4000" dirty="0">
                <a:solidFill>
                  <a:srgbClr val="000099"/>
                </a:solidFill>
              </a:rPr>
            </a:br>
            <a:r>
              <a:rPr lang="en-US" sz="2800" dirty="0" smtClean="0">
                <a:solidFill>
                  <a:srgbClr val="004D4D"/>
                </a:solidFill>
                <a:effectLst/>
                <a:latin typeface="Times New Roman" panose="02020603050405020304" pitchFamily="18" charset="0"/>
                <a:cs typeface="Times New Roman" panose="02020603050405020304" pitchFamily="18" charset="0"/>
              </a:rPr>
              <a:t>The Career Guidance Team carries out Aptitude tests  at Christmas Examination time to facilitate students &amp; parents in selecting Leaving Certificate subjects aligned with their strengths and preferences</a:t>
            </a:r>
            <a:br>
              <a:rPr lang="en-US" sz="2800" dirty="0" smtClean="0">
                <a:solidFill>
                  <a:srgbClr val="004D4D"/>
                </a:solidFill>
                <a:effectLst/>
                <a:latin typeface="Times New Roman" panose="02020603050405020304" pitchFamily="18" charset="0"/>
                <a:cs typeface="Times New Roman" panose="02020603050405020304" pitchFamily="18" charset="0"/>
              </a:rPr>
            </a:br>
            <a:r>
              <a:rPr lang="en-US" sz="2800" dirty="0" smtClean="0">
                <a:solidFill>
                  <a:srgbClr val="004D4D"/>
                </a:solidFill>
                <a:effectLst/>
                <a:latin typeface="Times New Roman" panose="02020603050405020304" pitchFamily="18" charset="0"/>
                <a:cs typeface="Times New Roman" panose="02020603050405020304" pitchFamily="18" charset="0"/>
              </a:rPr>
              <a:t/>
            </a:r>
            <a:br>
              <a:rPr lang="en-US" sz="2800" dirty="0" smtClean="0">
                <a:solidFill>
                  <a:srgbClr val="004D4D"/>
                </a:solidFill>
                <a:effectLst/>
                <a:latin typeface="Times New Roman" panose="02020603050405020304" pitchFamily="18" charset="0"/>
                <a:cs typeface="Times New Roman" panose="02020603050405020304" pitchFamily="18" charset="0"/>
              </a:rPr>
            </a:br>
            <a:r>
              <a:rPr lang="en-US" sz="2800" dirty="0" smtClean="0">
                <a:solidFill>
                  <a:srgbClr val="004D4D"/>
                </a:solidFill>
                <a:effectLst/>
                <a:latin typeface="Times New Roman" panose="02020603050405020304" pitchFamily="18" charset="0"/>
                <a:cs typeface="Times New Roman" panose="02020603050405020304" pitchFamily="18" charset="0"/>
              </a:rPr>
              <a:t>Feedback is given to Each student before subject options are made for 5</a:t>
            </a:r>
            <a:r>
              <a:rPr lang="en-US" sz="2800" baseline="30000" dirty="0" smtClean="0">
                <a:solidFill>
                  <a:srgbClr val="004D4D"/>
                </a:solidFill>
                <a:effectLst/>
                <a:latin typeface="Times New Roman" panose="02020603050405020304" pitchFamily="18" charset="0"/>
                <a:cs typeface="Times New Roman" panose="02020603050405020304" pitchFamily="18" charset="0"/>
              </a:rPr>
              <a:t>th</a:t>
            </a:r>
            <a:r>
              <a:rPr lang="en-US" sz="2800" dirty="0" smtClean="0">
                <a:solidFill>
                  <a:srgbClr val="004D4D"/>
                </a:solidFill>
                <a:effectLst/>
                <a:latin typeface="Times New Roman" panose="02020603050405020304" pitchFamily="18" charset="0"/>
                <a:cs typeface="Times New Roman" panose="02020603050405020304" pitchFamily="18" charset="0"/>
              </a:rPr>
              <a:t> Year. </a:t>
            </a:r>
            <a:br>
              <a:rPr lang="en-US" sz="2800" dirty="0" smtClean="0">
                <a:solidFill>
                  <a:srgbClr val="004D4D"/>
                </a:solidFill>
                <a:effectLst/>
                <a:latin typeface="Times New Roman" panose="02020603050405020304" pitchFamily="18" charset="0"/>
                <a:cs typeface="Times New Roman" panose="02020603050405020304" pitchFamily="18" charset="0"/>
              </a:rPr>
            </a:br>
            <a:r>
              <a:rPr lang="en-US" sz="2800" dirty="0" smtClean="0">
                <a:solidFill>
                  <a:srgbClr val="004D4D"/>
                </a:solidFill>
                <a:effectLst/>
                <a:latin typeface="Times New Roman" panose="02020603050405020304" pitchFamily="18" charset="0"/>
                <a:cs typeface="Times New Roman" panose="02020603050405020304" pitchFamily="18" charset="0"/>
              </a:rPr>
              <a:t/>
            </a:r>
            <a:br>
              <a:rPr lang="en-US" sz="2800" dirty="0" smtClean="0">
                <a:solidFill>
                  <a:srgbClr val="004D4D"/>
                </a:solidFill>
                <a:effectLst/>
                <a:latin typeface="Times New Roman" panose="02020603050405020304" pitchFamily="18" charset="0"/>
                <a:cs typeface="Times New Roman" panose="02020603050405020304" pitchFamily="18" charset="0"/>
              </a:rPr>
            </a:br>
            <a:r>
              <a:rPr lang="en-US" sz="2800" dirty="0" smtClean="0">
                <a:solidFill>
                  <a:srgbClr val="004D4D"/>
                </a:solidFill>
                <a:effectLst/>
                <a:latin typeface="Times New Roman" panose="02020603050405020304" pitchFamily="18" charset="0"/>
                <a:cs typeface="Times New Roman" panose="02020603050405020304" pitchFamily="18" charset="0"/>
              </a:rPr>
              <a:t>Students also benefit from careers talks during the year. </a:t>
            </a:r>
            <a:r>
              <a:rPr lang="en-US" sz="2800" dirty="0">
                <a:solidFill>
                  <a:srgbClr val="004D4D"/>
                </a:solidFill>
                <a:effectLst/>
                <a:latin typeface="Times New Roman" panose="02020603050405020304" pitchFamily="18" charset="0"/>
                <a:cs typeface="Times New Roman" panose="02020603050405020304" pitchFamily="18" charset="0"/>
              </a:rPr>
              <a:t> </a:t>
            </a:r>
            <a:r>
              <a:rPr lang="en-US" sz="2800" dirty="0" smtClean="0">
                <a:solidFill>
                  <a:srgbClr val="004D4D"/>
                </a:solidFill>
                <a:effectLst/>
                <a:latin typeface="Times New Roman" panose="02020603050405020304" pitchFamily="18" charset="0"/>
                <a:cs typeface="Times New Roman" panose="02020603050405020304" pitchFamily="18" charset="0"/>
              </a:rPr>
              <a:t/>
            </a:r>
            <a:br>
              <a:rPr lang="en-US" sz="2800" dirty="0" smtClean="0">
                <a:solidFill>
                  <a:srgbClr val="004D4D"/>
                </a:solidFill>
                <a:effectLst/>
                <a:latin typeface="Times New Roman" panose="02020603050405020304" pitchFamily="18" charset="0"/>
                <a:cs typeface="Times New Roman" panose="02020603050405020304" pitchFamily="18" charset="0"/>
              </a:rPr>
            </a:br>
            <a:r>
              <a:rPr lang="en-US" sz="2800" dirty="0">
                <a:solidFill>
                  <a:srgbClr val="004D4D"/>
                </a:solidFill>
                <a:effectLst/>
                <a:latin typeface="Times New Roman" panose="02020603050405020304" pitchFamily="18" charset="0"/>
                <a:cs typeface="Times New Roman" panose="02020603050405020304" pitchFamily="18" charset="0"/>
              </a:rPr>
              <a:t/>
            </a:r>
            <a:br>
              <a:rPr lang="en-US" sz="2800" dirty="0">
                <a:solidFill>
                  <a:srgbClr val="004D4D"/>
                </a:solidFill>
                <a:effectLst/>
                <a:latin typeface="Times New Roman" panose="02020603050405020304" pitchFamily="18" charset="0"/>
                <a:cs typeface="Times New Roman" panose="02020603050405020304" pitchFamily="18" charset="0"/>
              </a:rPr>
            </a:br>
            <a:r>
              <a:rPr lang="en-US" sz="2800" dirty="0" smtClean="0">
                <a:solidFill>
                  <a:srgbClr val="004D4D"/>
                </a:solidFill>
                <a:effectLst/>
                <a:latin typeface="Times New Roman" panose="02020603050405020304" pitchFamily="18" charset="0"/>
                <a:cs typeface="Times New Roman" panose="02020603050405020304" pitchFamily="18" charset="0"/>
              </a:rPr>
              <a:t>When a student organizes his Work Experience in a field of possible career interest it can  help greatly with career choice clarification</a:t>
            </a:r>
            <a:r>
              <a:rPr lang="en-US" sz="2800" dirty="0" smtClean="0">
                <a:solidFill>
                  <a:srgbClr val="004D4D"/>
                </a:solidFill>
                <a:latin typeface="Times New Roman" panose="02020603050405020304" pitchFamily="18" charset="0"/>
                <a:cs typeface="Times New Roman" panose="02020603050405020304" pitchFamily="18" charset="0"/>
              </a:rPr>
              <a:t>.</a:t>
            </a:r>
          </a:p>
        </p:txBody>
      </p:sp>
    </p:spTree>
  </p:cSld>
  <p:clrMapOvr>
    <a:masterClrMapping/>
  </p:clrMapOvr>
  <p:transition spd="slow">
    <p:random/>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3238"/>
                                        </p:tgtEl>
                                        <p:attrNameLst>
                                          <p:attrName>style.visibility</p:attrName>
                                        </p:attrNameLst>
                                      </p:cBhvr>
                                      <p:to>
                                        <p:strVal val="visible"/>
                                      </p:to>
                                    </p:set>
                                    <p:animEffect transition="in" filter="fade">
                                      <p:cBhvr>
                                        <p:cTn id="7" dur="1000"/>
                                        <p:tgtEl>
                                          <p:spTgt spid="223238"/>
                                        </p:tgtEl>
                                      </p:cBhvr>
                                    </p:animEffect>
                                    <p:anim calcmode="lin" valueType="num">
                                      <p:cBhvr>
                                        <p:cTn id="8" dur="1000" fill="hold"/>
                                        <p:tgtEl>
                                          <p:spTgt spid="223238"/>
                                        </p:tgtEl>
                                        <p:attrNameLst>
                                          <p:attrName>ppt_x</p:attrName>
                                        </p:attrNameLst>
                                      </p:cBhvr>
                                      <p:tavLst>
                                        <p:tav tm="0">
                                          <p:val>
                                            <p:strVal val="#ppt_x"/>
                                          </p:val>
                                        </p:tav>
                                        <p:tav tm="100000">
                                          <p:val>
                                            <p:strVal val="#ppt_x"/>
                                          </p:val>
                                        </p:tav>
                                      </p:tavLst>
                                    </p:anim>
                                    <p:anim calcmode="lin" valueType="num">
                                      <p:cBhvr>
                                        <p:cTn id="9" dur="1000" fill="hold"/>
                                        <p:tgtEl>
                                          <p:spTgt spid="2232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a:xfrm>
            <a:off x="0" y="1477963"/>
            <a:ext cx="6858000" cy="9144000"/>
          </a:xfrm>
        </p:spPr>
        <p:txBody>
          <a:bodyPr/>
          <a:lstStyle/>
          <a:p>
            <a:pPr algn="l" eaLnBrk="1" hangingPunct="1"/>
            <a:r>
              <a:rPr lang="en-IE" sz="4000" dirty="0" smtClean="0">
                <a:solidFill>
                  <a:srgbClr val="FFFF00"/>
                </a:solidFill>
                <a:sym typeface="Symbol" charset="2"/>
              </a:rPr>
              <a:t> </a:t>
            </a:r>
            <a:r>
              <a:rPr lang="en-IE" sz="4000" dirty="0" smtClean="0">
                <a:solidFill>
                  <a:srgbClr val="FFFFFF"/>
                </a:solidFill>
              </a:rPr>
              <a:t>Public Speaking</a:t>
            </a:r>
            <a:br>
              <a:rPr lang="en-IE" sz="4000" dirty="0" smtClean="0">
                <a:solidFill>
                  <a:srgbClr val="FFFFFF"/>
                </a:solidFill>
              </a:rPr>
            </a:br>
            <a:r>
              <a:rPr lang="en-IE" sz="4000" dirty="0" smtClean="0">
                <a:solidFill>
                  <a:srgbClr val="FFFF00"/>
                </a:solidFill>
                <a:sym typeface="Symbol" charset="2"/>
              </a:rPr>
              <a:t> </a:t>
            </a:r>
            <a:r>
              <a:rPr lang="en-IE" sz="4000" dirty="0" smtClean="0">
                <a:solidFill>
                  <a:srgbClr val="FFFFFF"/>
                </a:solidFill>
              </a:rPr>
              <a:t>Drama</a:t>
            </a:r>
            <a:br>
              <a:rPr lang="en-IE" sz="4000" dirty="0" smtClean="0">
                <a:solidFill>
                  <a:srgbClr val="FFFFFF"/>
                </a:solidFill>
              </a:rPr>
            </a:br>
            <a:r>
              <a:rPr lang="en-IE" sz="4000" dirty="0" smtClean="0">
                <a:solidFill>
                  <a:srgbClr val="FFFF00"/>
                </a:solidFill>
                <a:sym typeface="Symbol" charset="2"/>
              </a:rPr>
              <a:t> </a:t>
            </a:r>
            <a:r>
              <a:rPr lang="en-IE" sz="4000" dirty="0" smtClean="0">
                <a:solidFill>
                  <a:srgbClr val="FFFFFF"/>
                </a:solidFill>
              </a:rPr>
              <a:t>Chinese</a:t>
            </a:r>
            <a:br>
              <a:rPr lang="en-IE" sz="4000" dirty="0" smtClean="0">
                <a:solidFill>
                  <a:srgbClr val="FFFFFF"/>
                </a:solidFill>
              </a:rPr>
            </a:br>
            <a:r>
              <a:rPr lang="en-IE" sz="4000" dirty="0" smtClean="0">
                <a:solidFill>
                  <a:srgbClr val="FFFF00"/>
                </a:solidFill>
                <a:sym typeface="Symbol" charset="2"/>
              </a:rPr>
              <a:t> </a:t>
            </a:r>
            <a:r>
              <a:rPr lang="en-IE" sz="4000" dirty="0" smtClean="0">
                <a:solidFill>
                  <a:srgbClr val="FFFFFF"/>
                </a:solidFill>
              </a:rPr>
              <a:t>Sport Science &amp; Health   </a:t>
            </a:r>
            <a:br>
              <a:rPr lang="en-IE" sz="4000" dirty="0" smtClean="0">
                <a:solidFill>
                  <a:srgbClr val="FFFFFF"/>
                </a:solidFill>
              </a:rPr>
            </a:br>
            <a:r>
              <a:rPr lang="en-IE" sz="4000" dirty="0" smtClean="0">
                <a:solidFill>
                  <a:srgbClr val="FFFFFF"/>
                </a:solidFill>
              </a:rPr>
              <a:t>    Education</a:t>
            </a:r>
            <a:br>
              <a:rPr lang="en-IE" sz="4000" dirty="0" smtClean="0">
                <a:solidFill>
                  <a:srgbClr val="FFFFFF"/>
                </a:solidFill>
              </a:rPr>
            </a:br>
            <a:r>
              <a:rPr lang="en-IE" sz="4000" dirty="0" smtClean="0">
                <a:solidFill>
                  <a:srgbClr val="FFFF00"/>
                </a:solidFill>
                <a:sym typeface="Symbol" charset="2"/>
              </a:rPr>
              <a:t> </a:t>
            </a:r>
            <a:r>
              <a:rPr lang="en-IE" sz="4000" dirty="0" smtClean="0">
                <a:solidFill>
                  <a:srgbClr val="FFFFFF"/>
                </a:solidFill>
              </a:rPr>
              <a:t>Politics</a:t>
            </a:r>
            <a:br>
              <a:rPr lang="en-IE" sz="4000" dirty="0" smtClean="0">
                <a:solidFill>
                  <a:srgbClr val="FFFFFF"/>
                </a:solidFill>
              </a:rPr>
            </a:br>
            <a:r>
              <a:rPr lang="en-IE" sz="4000" dirty="0" smtClean="0">
                <a:solidFill>
                  <a:srgbClr val="FFFF00"/>
                </a:solidFill>
                <a:sym typeface="Symbol" charset="2"/>
              </a:rPr>
              <a:t> </a:t>
            </a:r>
            <a:r>
              <a:rPr lang="en-IE" sz="4000" dirty="0" smtClean="0">
                <a:solidFill>
                  <a:srgbClr val="FFFFFF"/>
                </a:solidFill>
              </a:rPr>
              <a:t>Media Studies</a:t>
            </a:r>
            <a:br>
              <a:rPr lang="en-IE" sz="4000" dirty="0" smtClean="0">
                <a:solidFill>
                  <a:srgbClr val="FFFFFF"/>
                </a:solidFill>
              </a:rPr>
            </a:br>
            <a:r>
              <a:rPr lang="en-IE" sz="4000" dirty="0" smtClean="0">
                <a:solidFill>
                  <a:srgbClr val="FFFF00"/>
                </a:solidFill>
                <a:sym typeface="Symbol" charset="2"/>
              </a:rPr>
              <a:t> </a:t>
            </a:r>
            <a:r>
              <a:rPr lang="en-IE" sz="4000" dirty="0" smtClean="0">
                <a:solidFill>
                  <a:srgbClr val="FFFFFF"/>
                </a:solidFill>
              </a:rPr>
              <a:t>Music Production</a:t>
            </a:r>
            <a:br>
              <a:rPr lang="en-IE" sz="4000" dirty="0" smtClean="0">
                <a:solidFill>
                  <a:srgbClr val="FFFFFF"/>
                </a:solidFill>
              </a:rPr>
            </a:br>
            <a:r>
              <a:rPr lang="en-IE" dirty="0" smtClean="0">
                <a:solidFill>
                  <a:srgbClr val="000000"/>
                </a:solidFill>
                <a:effectLst>
                  <a:outerShdw blurRad="38100" dist="38100" dir="2700000" algn="tl">
                    <a:srgbClr val="FFFFFF"/>
                  </a:outerShdw>
                </a:effectLst>
              </a:rPr>
              <a:t/>
            </a:r>
            <a:br>
              <a:rPr lang="en-IE" dirty="0" smtClean="0">
                <a:solidFill>
                  <a:srgbClr val="000000"/>
                </a:solidFill>
                <a:effectLst>
                  <a:outerShdw blurRad="38100" dist="38100" dir="2700000" algn="tl">
                    <a:srgbClr val="FFFFFF"/>
                  </a:outerShdw>
                </a:effectLst>
              </a:rPr>
            </a:br>
            <a:endParaRPr lang="en-GB" dirty="0" smtClean="0">
              <a:solidFill>
                <a:srgbClr val="000000"/>
              </a:solidFill>
              <a:effectLst>
                <a:outerShdw blurRad="38100" dist="38100" dir="2700000" algn="tl">
                  <a:srgbClr val="FFFFFF"/>
                </a:outerShdw>
              </a:effectLst>
            </a:endParaRPr>
          </a:p>
        </p:txBody>
      </p:sp>
      <p:sp>
        <p:nvSpPr>
          <p:cNvPr id="26627" name="Text Box 7"/>
          <p:cNvSpPr txBox="1">
            <a:spLocks noChangeArrowheads="1"/>
          </p:cNvSpPr>
          <p:nvPr/>
        </p:nvSpPr>
        <p:spPr bwMode="auto">
          <a:xfrm>
            <a:off x="404813" y="250825"/>
            <a:ext cx="5976937" cy="2000548"/>
          </a:xfrm>
          <a:prstGeom prst="rect">
            <a:avLst/>
          </a:prstGeom>
          <a:noFill/>
          <a:ln w="9525">
            <a:noFill/>
            <a:miter lim="800000"/>
            <a:headEnd/>
            <a:tailEnd/>
          </a:ln>
        </p:spPr>
        <p:txBody>
          <a:bodyPr>
            <a:spAutoFit/>
          </a:bodyPr>
          <a:lstStyle/>
          <a:p>
            <a:pPr algn="ctr"/>
            <a:r>
              <a:rPr lang="en-IE" sz="4000" dirty="0">
                <a:solidFill>
                  <a:srgbClr val="FFFF00"/>
                </a:solidFill>
                <a:effectLst>
                  <a:outerShdw blurRad="38100" dist="38100" dir="2700000" algn="tl">
                    <a:srgbClr val="000000"/>
                  </a:outerShdw>
                </a:effectLst>
                <a:latin typeface="+mj-lt"/>
                <a:ea typeface="Arial" charset="0"/>
                <a:cs typeface="+mj-cs"/>
              </a:rPr>
              <a:t>Transition Year </a:t>
            </a:r>
          </a:p>
          <a:p>
            <a:pPr algn="ctr"/>
            <a:r>
              <a:rPr lang="en-IE" sz="2800" dirty="0">
                <a:solidFill>
                  <a:srgbClr val="FFFF00"/>
                </a:solidFill>
                <a:effectLst>
                  <a:outerShdw blurRad="38100" dist="38100" dir="2700000" algn="tl">
                    <a:srgbClr val="000000"/>
                  </a:outerShdw>
                </a:effectLst>
                <a:latin typeface="+mj-lt"/>
                <a:ea typeface="Arial" charset="0"/>
                <a:cs typeface="+mj-cs"/>
              </a:rPr>
              <a:t>Transitioning to adult life: </a:t>
            </a:r>
          </a:p>
          <a:p>
            <a:pPr algn="ctr"/>
            <a:r>
              <a:rPr lang="en-IE" sz="2800" dirty="0" smtClean="0">
                <a:solidFill>
                  <a:srgbClr val="FFFF00"/>
                </a:solidFill>
                <a:effectLst>
                  <a:outerShdw blurRad="38100" dist="38100" dir="2700000" algn="tl">
                    <a:srgbClr val="000000"/>
                  </a:outerShdw>
                </a:effectLst>
                <a:latin typeface="+mj-lt"/>
                <a:ea typeface="Arial" charset="0"/>
                <a:cs typeface="+mj-cs"/>
              </a:rPr>
              <a:t>developing new </a:t>
            </a:r>
            <a:r>
              <a:rPr lang="en-IE" sz="2800" dirty="0">
                <a:solidFill>
                  <a:srgbClr val="FFFF00"/>
                </a:solidFill>
                <a:effectLst>
                  <a:outerShdw blurRad="38100" dist="38100" dir="2700000" algn="tl">
                    <a:srgbClr val="000000"/>
                  </a:outerShdw>
                </a:effectLst>
                <a:latin typeface="+mj-lt"/>
                <a:ea typeface="Arial" charset="0"/>
                <a:cs typeface="+mj-cs"/>
              </a:rPr>
              <a:t>skills and to gain new insights</a:t>
            </a:r>
            <a:endParaRPr lang="en-GB" sz="2800" dirty="0">
              <a:solidFill>
                <a:srgbClr val="FFFF00"/>
              </a:solidFill>
              <a:effectLst>
                <a:outerShdw blurRad="38100" dist="38100" dir="2700000" algn="tl">
                  <a:srgbClr val="000000"/>
                </a:outerShdw>
              </a:effectLst>
              <a:latin typeface="+mj-lt"/>
              <a:ea typeface="Arial" charset="0"/>
              <a:cs typeface="+mj-cs"/>
            </a:endParaRPr>
          </a:p>
        </p:txBody>
      </p:sp>
    </p:spTree>
  </p:cSld>
  <p:clrMapOvr>
    <a:masterClrMapping/>
  </p:clrMapOvr>
  <p:transition spd="slow">
    <p:random/>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barn(inVertical)">
                                      <p:cBhvr>
                                        <p:cTn id="7" dur="5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0"/>
            <a:ext cx="6229350" cy="1890713"/>
          </a:xfrm>
        </p:spPr>
        <p:txBody>
          <a:bodyPr/>
          <a:lstStyle/>
          <a:p>
            <a:r>
              <a:rPr lang="en-IE" sz="4000" kern="1200" dirty="0">
                <a:solidFill>
                  <a:srgbClr val="FFFF00"/>
                </a:solidFill>
              </a:rPr>
              <a:t>Social Placement</a:t>
            </a:r>
            <a:br>
              <a:rPr lang="en-IE" sz="4000" kern="1200" dirty="0">
                <a:solidFill>
                  <a:srgbClr val="FFFF00"/>
                </a:solidFill>
              </a:rPr>
            </a:br>
            <a:r>
              <a:rPr lang="en-IE" sz="4000" kern="1200" dirty="0">
                <a:solidFill>
                  <a:srgbClr val="FFFF00"/>
                </a:solidFill>
              </a:rPr>
              <a:t>in the community</a:t>
            </a:r>
          </a:p>
        </p:txBody>
      </p:sp>
      <p:sp>
        <p:nvSpPr>
          <p:cNvPr id="3" name="Content Placeholder 2"/>
          <p:cNvSpPr>
            <a:spLocks noGrp="1"/>
          </p:cNvSpPr>
          <p:nvPr>
            <p:ph idx="1"/>
          </p:nvPr>
        </p:nvSpPr>
        <p:spPr>
          <a:xfrm>
            <a:off x="0" y="1571625"/>
            <a:ext cx="6858000" cy="7572375"/>
          </a:xfrm>
        </p:spPr>
        <p:txBody>
          <a:bodyPr/>
          <a:lstStyle/>
          <a:p>
            <a:r>
              <a:rPr lang="en-IE" dirty="0">
                <a:solidFill>
                  <a:srgbClr val="000000"/>
                </a:solidFill>
                <a:effectLst>
                  <a:outerShdw blurRad="38100" dist="38100" dir="2700000" algn="tl">
                    <a:srgbClr val="FFFFFF"/>
                  </a:outerShdw>
                </a:effectLst>
              </a:rPr>
              <a:t>Each student takes part in a 7-8 week module of social placement.</a:t>
            </a:r>
          </a:p>
          <a:p>
            <a:r>
              <a:rPr lang="en-IE" dirty="0">
                <a:solidFill>
                  <a:srgbClr val="000000"/>
                </a:solidFill>
                <a:effectLst>
                  <a:outerShdw blurRad="38100" dist="38100" dir="2700000" algn="tl">
                    <a:srgbClr val="FFFFFF"/>
                  </a:outerShdw>
                </a:effectLst>
              </a:rPr>
              <a:t>Placements are in nursing homes, schools, community organisations, etc.</a:t>
            </a:r>
          </a:p>
          <a:p>
            <a:r>
              <a:rPr lang="en-IE" dirty="0">
                <a:solidFill>
                  <a:srgbClr val="000000"/>
                </a:solidFill>
                <a:effectLst>
                  <a:outerShdw blurRad="38100" dist="38100" dir="2700000" algn="tl">
                    <a:srgbClr val="FFFFFF"/>
                  </a:outerShdw>
                </a:effectLst>
              </a:rPr>
              <a:t>CBC finds placements for its TY students.  We would be delighted to hear from parents involved in these areas who know of particular needs in the community and who could suggest new placements</a:t>
            </a:r>
            <a:r>
              <a:rPr lang="en-IE" dirty="0" smtClean="0">
                <a:solidFill>
                  <a:srgbClr val="000000"/>
                </a:solidFill>
                <a:effectLst>
                  <a:outerShdw blurRad="38100" dist="38100" dir="2700000" algn="tl">
                    <a:srgbClr val="FFFFFF"/>
                  </a:outerShdw>
                </a:effectLst>
              </a:rPr>
              <a:t>.</a:t>
            </a:r>
          </a:p>
        </p:txBody>
      </p:sp>
    </p:spTree>
  </p:cSld>
  <p:clrMapOvr>
    <a:masterClrMapping/>
  </p:clrMapOvr>
  <p:transition spd="slow">
    <p:random/>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Garda Vetting</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Garda Vetting is required by law for anyone aged over 16 working in most areas of Social Placement.</a:t>
            </a:r>
          </a:p>
          <a:p>
            <a:endParaRPr lang="en-GB" dirty="0" smtClean="0"/>
          </a:p>
          <a:p>
            <a:r>
              <a:rPr lang="en-GB" dirty="0" smtClean="0"/>
              <a:t>Parents need to apply for Garda Vetting as soon as possible after the student’s 16</a:t>
            </a:r>
            <a:r>
              <a:rPr lang="en-GB" baseline="30000" dirty="0" smtClean="0"/>
              <a:t>th</a:t>
            </a:r>
            <a:r>
              <a:rPr lang="en-GB" dirty="0" smtClean="0"/>
              <a:t> Birthday.</a:t>
            </a:r>
          </a:p>
        </p:txBody>
      </p:sp>
    </p:spTree>
    <p:extLst>
      <p:ext uri="{BB962C8B-B14F-4D97-AF65-F5344CB8AC3E}">
        <p14:creationId xmlns:p14="http://schemas.microsoft.com/office/powerpoint/2010/main" val="1566253666"/>
      </p:ext>
    </p:extLst>
  </p:cSld>
  <p:clrMapOvr>
    <a:masterClrMapping/>
  </p:clrMapOvr>
  <p:transition spd="slow">
    <p:random/>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116632" y="107505"/>
            <a:ext cx="6172200" cy="1224136"/>
          </a:xfrm>
        </p:spPr>
        <p:txBody>
          <a:bodyPr/>
          <a:lstStyle/>
          <a:p>
            <a:pPr eaLnBrk="1" hangingPunct="1"/>
            <a:r>
              <a:rPr lang="en-IE" sz="4000" kern="1200" dirty="0">
                <a:solidFill>
                  <a:srgbClr val="FFFF00"/>
                </a:solidFill>
              </a:rPr>
              <a:t>Work</a:t>
            </a:r>
            <a:r>
              <a:rPr lang="en-IE" sz="4000" dirty="0" smtClean="0">
                <a:solidFill>
                  <a:srgbClr val="FFFF00"/>
                </a:solidFill>
                <a:effectLst>
                  <a:outerShdw blurRad="38100" dist="38100" dir="2700000" algn="tl">
                    <a:srgbClr val="FFFFFF"/>
                  </a:outerShdw>
                </a:effectLst>
              </a:rPr>
              <a:t> </a:t>
            </a:r>
            <a:r>
              <a:rPr lang="en-IE" sz="4000" kern="1200" dirty="0">
                <a:solidFill>
                  <a:srgbClr val="FFFF00"/>
                </a:solidFill>
              </a:rPr>
              <a:t>Experience</a:t>
            </a:r>
            <a:endParaRPr lang="en-US" sz="4000" kern="1200" dirty="0">
              <a:solidFill>
                <a:srgbClr val="FFFF00"/>
              </a:solidFill>
            </a:endParaRPr>
          </a:p>
        </p:txBody>
      </p:sp>
      <p:sp>
        <p:nvSpPr>
          <p:cNvPr id="261123" name="Rectangle 3"/>
          <p:cNvSpPr>
            <a:spLocks noGrp="1" noChangeArrowheads="1"/>
          </p:cNvSpPr>
          <p:nvPr>
            <p:ph idx="1"/>
          </p:nvPr>
        </p:nvSpPr>
        <p:spPr>
          <a:xfrm>
            <a:off x="332656" y="1187624"/>
            <a:ext cx="6157912" cy="7416824"/>
          </a:xfrm>
          <a:noFill/>
          <a:ln>
            <a:solidFill>
              <a:srgbClr val="FFFFFF"/>
            </a:solidFill>
          </a:ln>
        </p:spPr>
        <p:txBody>
          <a:bodyPr/>
          <a:lstStyle/>
          <a:p>
            <a:pPr eaLnBrk="1" hangingPunct="1">
              <a:lnSpc>
                <a:spcPct val="90000"/>
              </a:lnSpc>
            </a:pPr>
            <a:r>
              <a:rPr lang="en-US" dirty="0" smtClean="0">
                <a:solidFill>
                  <a:srgbClr val="000000"/>
                </a:solidFill>
                <a:effectLst>
                  <a:outerShdw blurRad="38100" dist="38100" dir="2700000" algn="tl">
                    <a:srgbClr val="FFFFFF"/>
                  </a:outerShdw>
                </a:effectLst>
              </a:rPr>
              <a:t>Students have the opportunity to gain experience in work/career areas of interest to them. </a:t>
            </a:r>
          </a:p>
          <a:p>
            <a:pPr eaLnBrk="1" hangingPunct="1">
              <a:lnSpc>
                <a:spcPct val="90000"/>
              </a:lnSpc>
            </a:pPr>
            <a:r>
              <a:rPr lang="en-US" dirty="0" smtClean="0">
                <a:solidFill>
                  <a:srgbClr val="000000"/>
                </a:solidFill>
                <a:effectLst>
                  <a:outerShdw blurRad="38100" dist="38100" dir="2700000" algn="tl">
                    <a:srgbClr val="FFFFFF"/>
                  </a:outerShdw>
                </a:effectLst>
              </a:rPr>
              <a:t>Students arrange their own two weeks working in  Businesses, Hospitals, etc.</a:t>
            </a:r>
          </a:p>
          <a:p>
            <a:pPr eaLnBrk="1" hangingPunct="1">
              <a:lnSpc>
                <a:spcPct val="90000"/>
              </a:lnSpc>
            </a:pPr>
            <a:r>
              <a:rPr lang="en-US" dirty="0" smtClean="0">
                <a:solidFill>
                  <a:srgbClr val="000000"/>
                </a:solidFill>
                <a:effectLst>
                  <a:outerShdw blurRad="38100" dist="38100" dir="2700000" algn="tl">
                    <a:srgbClr val="FFFFFF"/>
                  </a:outerShdw>
                </a:effectLst>
              </a:rPr>
              <a:t>These are invited to give CBC feedback on the student’s performance.</a:t>
            </a:r>
          </a:p>
          <a:p>
            <a:pPr eaLnBrk="1" hangingPunct="1">
              <a:lnSpc>
                <a:spcPct val="90000"/>
              </a:lnSpc>
            </a:pPr>
            <a:r>
              <a:rPr lang="en-US" dirty="0" smtClean="0">
                <a:solidFill>
                  <a:srgbClr val="000000"/>
                </a:solidFill>
                <a:effectLst>
                  <a:outerShdw blurRad="38100" dist="38100" dir="2700000" algn="tl">
                    <a:srgbClr val="FFFFFF"/>
                  </a:outerShdw>
                </a:effectLst>
              </a:rPr>
              <a:t> </a:t>
            </a:r>
            <a:r>
              <a:rPr lang="en-IE" sz="3600" dirty="0" smtClean="0">
                <a:solidFill>
                  <a:srgbClr val="000000"/>
                </a:solidFill>
                <a:effectLst>
                  <a:outerShdw blurRad="38100" dist="38100" dir="2700000" algn="tl">
                    <a:srgbClr val="FFFFFF"/>
                  </a:outerShdw>
                </a:effectLst>
              </a:rPr>
              <a:t>Work Experience 2019</a:t>
            </a:r>
          </a:p>
          <a:p>
            <a:pPr eaLnBrk="1" hangingPunct="1">
              <a:lnSpc>
                <a:spcPct val="90000"/>
              </a:lnSpc>
              <a:buFont typeface="Wingdings" charset="2"/>
              <a:buNone/>
            </a:pPr>
            <a:r>
              <a:rPr lang="en-IE" dirty="0" smtClean="0">
                <a:solidFill>
                  <a:srgbClr val="000000"/>
                </a:solidFill>
                <a:effectLst>
                  <a:outerShdw blurRad="38100" dist="38100" dir="2700000" algn="tl">
                    <a:srgbClr val="FFFFFF"/>
                  </a:outerShdw>
                </a:effectLst>
              </a:rPr>
              <a:t>   </a:t>
            </a:r>
            <a:r>
              <a:rPr lang="en-IE" dirty="0" smtClean="0">
                <a:solidFill>
                  <a:srgbClr val="000000"/>
                </a:solidFill>
                <a:effectLst>
                  <a:outerShdw blurRad="38100" dist="38100" dir="2700000" algn="tl">
                    <a:srgbClr val="FFFFFF"/>
                  </a:outerShdw>
                </a:effectLst>
              </a:rPr>
              <a:t>     7</a:t>
            </a:r>
            <a:r>
              <a:rPr lang="en-IE" baseline="30000" dirty="0" smtClean="0">
                <a:solidFill>
                  <a:srgbClr val="000000"/>
                </a:solidFill>
                <a:effectLst>
                  <a:outerShdw blurRad="38100" dist="38100" dir="2700000" algn="tl">
                    <a:srgbClr val="FFFFFF"/>
                  </a:outerShdw>
                </a:effectLst>
              </a:rPr>
              <a:t>th</a:t>
            </a:r>
            <a:r>
              <a:rPr lang="en-IE" dirty="0" smtClean="0">
                <a:solidFill>
                  <a:srgbClr val="000000"/>
                </a:solidFill>
                <a:effectLst>
                  <a:outerShdw blurRad="38100" dist="38100" dir="2700000" algn="tl">
                    <a:srgbClr val="FFFFFF"/>
                  </a:outerShdw>
                </a:effectLst>
              </a:rPr>
              <a:t> </a:t>
            </a:r>
            <a:r>
              <a:rPr lang="en-IE" dirty="0" smtClean="0">
                <a:solidFill>
                  <a:srgbClr val="000000"/>
                </a:solidFill>
                <a:effectLst>
                  <a:outerShdw blurRad="38100" dist="38100" dir="2700000" algn="tl">
                    <a:srgbClr val="FFFFFF"/>
                  </a:outerShdw>
                </a:effectLst>
              </a:rPr>
              <a:t>- 18</a:t>
            </a:r>
            <a:r>
              <a:rPr lang="en-IE" baseline="30000" dirty="0" smtClean="0">
                <a:solidFill>
                  <a:srgbClr val="000000"/>
                </a:solidFill>
                <a:effectLst>
                  <a:outerShdw blurRad="38100" dist="38100" dir="2700000" algn="tl">
                    <a:srgbClr val="FFFFFF"/>
                  </a:outerShdw>
                </a:effectLst>
              </a:rPr>
              <a:t>th</a:t>
            </a:r>
            <a:r>
              <a:rPr lang="en-IE" dirty="0" smtClean="0">
                <a:solidFill>
                  <a:srgbClr val="000000"/>
                </a:solidFill>
                <a:effectLst>
                  <a:outerShdw blurRad="38100" dist="38100" dir="2700000" algn="tl">
                    <a:srgbClr val="FFFFFF"/>
                  </a:outerShdw>
                </a:effectLst>
              </a:rPr>
              <a:t> January</a:t>
            </a:r>
          </a:p>
          <a:p>
            <a:pPr eaLnBrk="1" hangingPunct="1">
              <a:lnSpc>
                <a:spcPct val="90000"/>
              </a:lnSpc>
            </a:pPr>
            <a:r>
              <a:rPr lang="en-IE" dirty="0" smtClean="0">
                <a:solidFill>
                  <a:srgbClr val="FF0000"/>
                </a:solidFill>
                <a:effectLst>
                  <a:outerShdw blurRad="38100" dist="38100" dir="2700000" algn="tl">
                    <a:srgbClr val="FFFFFF"/>
                  </a:outerShdw>
                </a:effectLst>
              </a:rPr>
              <a:t>Additional Work Experience outside these dates is subject to approval by CBC</a:t>
            </a:r>
            <a:endParaRPr lang="en-US" dirty="0" smtClean="0">
              <a:solidFill>
                <a:srgbClr val="FF0000"/>
              </a:solidFill>
              <a:effectLst>
                <a:outerShdw blurRad="38100" dist="38100" dir="2700000" algn="tl">
                  <a:srgbClr val="FFFFFF"/>
                </a:outerShdw>
              </a:effectLst>
            </a:endParaRPr>
          </a:p>
        </p:txBody>
      </p:sp>
    </p:spTree>
  </p:cSld>
  <p:clrMapOvr>
    <a:masterClrMapping/>
  </p:clrMapOvr>
  <p:transition spd="slow">
    <p:random/>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animEffect transition="in" filter="fade">
                                      <p:cBhvr>
                                        <p:cTn id="7" dur="1000"/>
                                        <p:tgtEl>
                                          <p:spTgt spid="261123">
                                            <p:txEl>
                                              <p:pRg st="0" end="0"/>
                                            </p:txEl>
                                          </p:spTgt>
                                        </p:tgtEl>
                                      </p:cBhvr>
                                    </p:animEffect>
                                    <p:anim calcmode="lin" valueType="num">
                                      <p:cBhvr>
                                        <p:cTn id="8" dur="1000" fill="hold"/>
                                        <p:tgtEl>
                                          <p:spTgt spid="261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1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61123">
                                            <p:txEl>
                                              <p:pRg st="1" end="1"/>
                                            </p:txEl>
                                          </p:spTgt>
                                        </p:tgtEl>
                                        <p:attrNameLst>
                                          <p:attrName>style.visibility</p:attrName>
                                        </p:attrNameLst>
                                      </p:cBhvr>
                                      <p:to>
                                        <p:strVal val="visible"/>
                                      </p:to>
                                    </p:set>
                                    <p:animEffect transition="in" filter="fade">
                                      <p:cBhvr>
                                        <p:cTn id="14" dur="1000"/>
                                        <p:tgtEl>
                                          <p:spTgt spid="261123">
                                            <p:txEl>
                                              <p:pRg st="1" end="1"/>
                                            </p:txEl>
                                          </p:spTgt>
                                        </p:tgtEl>
                                      </p:cBhvr>
                                    </p:animEffect>
                                    <p:anim calcmode="lin" valueType="num">
                                      <p:cBhvr>
                                        <p:cTn id="15" dur="1000" fill="hold"/>
                                        <p:tgtEl>
                                          <p:spTgt spid="261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61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61123">
                                            <p:txEl>
                                              <p:pRg st="2" end="2"/>
                                            </p:txEl>
                                          </p:spTgt>
                                        </p:tgtEl>
                                        <p:attrNameLst>
                                          <p:attrName>style.visibility</p:attrName>
                                        </p:attrNameLst>
                                      </p:cBhvr>
                                      <p:to>
                                        <p:strVal val="visible"/>
                                      </p:to>
                                    </p:set>
                                    <p:animEffect transition="in" filter="fade">
                                      <p:cBhvr>
                                        <p:cTn id="21" dur="1000"/>
                                        <p:tgtEl>
                                          <p:spTgt spid="261123">
                                            <p:txEl>
                                              <p:pRg st="2" end="2"/>
                                            </p:txEl>
                                          </p:spTgt>
                                        </p:tgtEl>
                                      </p:cBhvr>
                                    </p:animEffect>
                                    <p:anim calcmode="lin" valueType="num">
                                      <p:cBhvr>
                                        <p:cTn id="22" dur="1000" fill="hold"/>
                                        <p:tgtEl>
                                          <p:spTgt spid="261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61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61123">
                                            <p:txEl>
                                              <p:pRg st="3" end="3"/>
                                            </p:txEl>
                                          </p:spTgt>
                                        </p:tgtEl>
                                        <p:attrNameLst>
                                          <p:attrName>style.visibility</p:attrName>
                                        </p:attrNameLst>
                                      </p:cBhvr>
                                      <p:to>
                                        <p:strVal val="visible"/>
                                      </p:to>
                                    </p:set>
                                    <p:animEffect transition="in" filter="fade">
                                      <p:cBhvr>
                                        <p:cTn id="28" dur="1000"/>
                                        <p:tgtEl>
                                          <p:spTgt spid="261123">
                                            <p:txEl>
                                              <p:pRg st="3" end="3"/>
                                            </p:txEl>
                                          </p:spTgt>
                                        </p:tgtEl>
                                      </p:cBhvr>
                                    </p:animEffect>
                                    <p:anim calcmode="lin" valueType="num">
                                      <p:cBhvr>
                                        <p:cTn id="29" dur="1000" fill="hold"/>
                                        <p:tgtEl>
                                          <p:spTgt spid="261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6112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61123">
                                            <p:txEl>
                                              <p:pRg st="4" end="4"/>
                                            </p:txEl>
                                          </p:spTgt>
                                        </p:tgtEl>
                                        <p:attrNameLst>
                                          <p:attrName>style.visibility</p:attrName>
                                        </p:attrNameLst>
                                      </p:cBhvr>
                                      <p:to>
                                        <p:strVal val="visible"/>
                                      </p:to>
                                    </p:set>
                                    <p:animEffect transition="in" filter="fade">
                                      <p:cBhvr>
                                        <p:cTn id="33" dur="1000"/>
                                        <p:tgtEl>
                                          <p:spTgt spid="261123">
                                            <p:txEl>
                                              <p:pRg st="4" end="4"/>
                                            </p:txEl>
                                          </p:spTgt>
                                        </p:tgtEl>
                                      </p:cBhvr>
                                    </p:animEffect>
                                    <p:anim calcmode="lin" valueType="num">
                                      <p:cBhvr>
                                        <p:cTn id="34" dur="1000" fill="hold"/>
                                        <p:tgtEl>
                                          <p:spTgt spid="26112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61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61123">
                                            <p:txEl>
                                              <p:pRg st="5" end="5"/>
                                            </p:txEl>
                                          </p:spTgt>
                                        </p:tgtEl>
                                        <p:attrNameLst>
                                          <p:attrName>style.visibility</p:attrName>
                                        </p:attrNameLst>
                                      </p:cBhvr>
                                      <p:to>
                                        <p:strVal val="visible"/>
                                      </p:to>
                                    </p:set>
                                    <p:animEffect transition="in" filter="fade">
                                      <p:cBhvr>
                                        <p:cTn id="40" dur="1000"/>
                                        <p:tgtEl>
                                          <p:spTgt spid="261123">
                                            <p:txEl>
                                              <p:pRg st="5" end="5"/>
                                            </p:txEl>
                                          </p:spTgt>
                                        </p:tgtEl>
                                      </p:cBhvr>
                                    </p:animEffect>
                                    <p:anim calcmode="lin" valueType="num">
                                      <p:cBhvr>
                                        <p:cTn id="41" dur="1000" fill="hold"/>
                                        <p:tgtEl>
                                          <p:spTgt spid="26112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611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IE" dirty="0">
                <a:solidFill>
                  <a:srgbClr val="FFFF00"/>
                </a:solidFill>
              </a:rPr>
              <a:t>What TY students remember</a:t>
            </a:r>
            <a:endParaRPr lang="en-GB" dirty="0">
              <a:solidFill>
                <a:srgbClr val="FFFF00"/>
              </a:solidFill>
            </a:endParaRPr>
          </a:p>
        </p:txBody>
      </p:sp>
      <p:sp>
        <p:nvSpPr>
          <p:cNvPr id="108547" name="Rectangle 3"/>
          <p:cNvSpPr>
            <a:spLocks noGrp="1" noChangeArrowheads="1"/>
          </p:cNvSpPr>
          <p:nvPr>
            <p:ph idx="1"/>
          </p:nvPr>
        </p:nvSpPr>
        <p:spPr/>
        <p:txBody>
          <a:bodyPr/>
          <a:lstStyle/>
          <a:p>
            <a:pPr eaLnBrk="1" hangingPunct="1">
              <a:lnSpc>
                <a:spcPct val="80000"/>
              </a:lnSpc>
              <a:buFont typeface="Wingdings" charset="2"/>
              <a:buNone/>
            </a:pPr>
            <a:endParaRPr lang="en-IE" sz="2000" dirty="0" smtClean="0"/>
          </a:p>
          <a:p>
            <a:pPr eaLnBrk="1" hangingPunct="1">
              <a:lnSpc>
                <a:spcPct val="80000"/>
              </a:lnSpc>
            </a:pPr>
            <a:r>
              <a:rPr lang="en-IE" sz="2400" dirty="0" smtClean="0">
                <a:solidFill>
                  <a:srgbClr val="FF0000"/>
                </a:solidFill>
                <a:effectLst>
                  <a:outerShdw blurRad="38100" dist="38100" dir="2700000" algn="tl">
                    <a:srgbClr val="FFFFFF"/>
                  </a:outerShdw>
                </a:effectLst>
              </a:rPr>
              <a:t>The Musical</a:t>
            </a:r>
          </a:p>
          <a:p>
            <a:pPr eaLnBrk="1" hangingPunct="1">
              <a:lnSpc>
                <a:spcPct val="80000"/>
              </a:lnSpc>
            </a:pPr>
            <a:endParaRPr lang="en-IE" sz="2400" dirty="0" smtClean="0">
              <a:solidFill>
                <a:srgbClr val="FF0000"/>
              </a:solidFill>
              <a:effectLst>
                <a:outerShdw blurRad="38100" dist="38100" dir="2700000" algn="tl">
                  <a:srgbClr val="FFFFFF"/>
                </a:outerShdw>
              </a:effectLst>
            </a:endParaRPr>
          </a:p>
          <a:p>
            <a:pPr eaLnBrk="1" hangingPunct="1">
              <a:lnSpc>
                <a:spcPct val="80000"/>
              </a:lnSpc>
            </a:pPr>
            <a:r>
              <a:rPr lang="en-IE" sz="2400" dirty="0" smtClean="0">
                <a:solidFill>
                  <a:srgbClr val="FF0000"/>
                </a:solidFill>
                <a:effectLst>
                  <a:outerShdw blurRad="38100" dist="38100" dir="2700000" algn="tl">
                    <a:srgbClr val="FFFFFF"/>
                  </a:outerShdw>
                </a:effectLst>
              </a:rPr>
              <a:t>Social Placement</a:t>
            </a:r>
          </a:p>
          <a:p>
            <a:pPr eaLnBrk="1" hangingPunct="1">
              <a:lnSpc>
                <a:spcPct val="80000"/>
              </a:lnSpc>
            </a:pPr>
            <a:endParaRPr lang="en-IE" sz="2400" dirty="0" smtClean="0">
              <a:solidFill>
                <a:srgbClr val="FF0000"/>
              </a:solidFill>
              <a:effectLst>
                <a:outerShdw blurRad="38100" dist="38100" dir="2700000" algn="tl">
                  <a:srgbClr val="FFFFFF"/>
                </a:outerShdw>
              </a:effectLst>
            </a:endParaRPr>
          </a:p>
          <a:p>
            <a:pPr eaLnBrk="1" hangingPunct="1">
              <a:lnSpc>
                <a:spcPct val="80000"/>
              </a:lnSpc>
            </a:pPr>
            <a:r>
              <a:rPr lang="en-IE" sz="2400" dirty="0" smtClean="0">
                <a:solidFill>
                  <a:srgbClr val="FF0000"/>
                </a:solidFill>
                <a:effectLst>
                  <a:outerShdw blurRad="38100" dist="38100" dir="2700000" algn="tl">
                    <a:srgbClr val="FFFFFF"/>
                  </a:outerShdw>
                </a:effectLst>
              </a:rPr>
              <a:t>Work Experience</a:t>
            </a:r>
          </a:p>
          <a:p>
            <a:pPr eaLnBrk="1" hangingPunct="1">
              <a:lnSpc>
                <a:spcPct val="80000"/>
              </a:lnSpc>
            </a:pPr>
            <a:endParaRPr lang="en-IE" sz="2400" dirty="0" smtClean="0">
              <a:solidFill>
                <a:srgbClr val="FF0000"/>
              </a:solidFill>
              <a:effectLst>
                <a:outerShdw blurRad="38100" dist="38100" dir="2700000" algn="tl">
                  <a:srgbClr val="FFFFFF"/>
                </a:outerShdw>
              </a:effectLst>
            </a:endParaRPr>
          </a:p>
          <a:p>
            <a:pPr eaLnBrk="1" hangingPunct="1">
              <a:lnSpc>
                <a:spcPct val="80000"/>
              </a:lnSpc>
            </a:pPr>
            <a:r>
              <a:rPr lang="en-IE" sz="2400" dirty="0" smtClean="0">
                <a:solidFill>
                  <a:srgbClr val="FF0000"/>
                </a:solidFill>
                <a:effectLst>
                  <a:outerShdw blurRad="38100" dist="38100" dir="2700000" algn="tl">
                    <a:srgbClr val="FFFFFF"/>
                  </a:outerShdw>
                </a:effectLst>
              </a:rPr>
              <a:t>Project work</a:t>
            </a:r>
          </a:p>
          <a:p>
            <a:pPr eaLnBrk="1" hangingPunct="1">
              <a:lnSpc>
                <a:spcPct val="80000"/>
              </a:lnSpc>
              <a:buFont typeface="Wingdings" charset="2"/>
              <a:buNone/>
            </a:pPr>
            <a:endParaRPr lang="en-IE" sz="2400" dirty="0" smtClean="0">
              <a:solidFill>
                <a:srgbClr val="FF0000"/>
              </a:solidFill>
              <a:effectLst>
                <a:outerShdw blurRad="38100" dist="38100" dir="2700000" algn="tl">
                  <a:srgbClr val="FFFFFF"/>
                </a:outerShdw>
              </a:effectLst>
            </a:endParaRPr>
          </a:p>
          <a:p>
            <a:pPr eaLnBrk="1" hangingPunct="1">
              <a:lnSpc>
                <a:spcPct val="80000"/>
              </a:lnSpc>
            </a:pPr>
            <a:r>
              <a:rPr lang="en-IE" sz="2400" dirty="0" smtClean="0">
                <a:solidFill>
                  <a:srgbClr val="FF0000"/>
                </a:solidFill>
                <a:effectLst>
                  <a:outerShdw blurRad="38100" dist="38100" dir="2700000" algn="tl">
                    <a:srgbClr val="FFFFFF"/>
                  </a:outerShdw>
                </a:effectLst>
              </a:rPr>
              <a:t>Galway Outdoor Education Centre</a:t>
            </a:r>
          </a:p>
          <a:p>
            <a:pPr eaLnBrk="1" hangingPunct="1">
              <a:lnSpc>
                <a:spcPct val="80000"/>
              </a:lnSpc>
            </a:pPr>
            <a:endParaRPr lang="en-IE" sz="2400" dirty="0" smtClean="0">
              <a:solidFill>
                <a:srgbClr val="FF0000"/>
              </a:solidFill>
              <a:effectLst>
                <a:outerShdw blurRad="38100" dist="38100" dir="2700000" algn="tl">
                  <a:srgbClr val="FFFFFF"/>
                </a:outerShdw>
              </a:effectLst>
            </a:endParaRPr>
          </a:p>
          <a:p>
            <a:pPr eaLnBrk="1" hangingPunct="1">
              <a:lnSpc>
                <a:spcPct val="80000"/>
              </a:lnSpc>
            </a:pPr>
            <a:r>
              <a:rPr lang="en-IE" sz="2400" dirty="0" smtClean="0">
                <a:solidFill>
                  <a:srgbClr val="FF0000"/>
                </a:solidFill>
                <a:effectLst>
                  <a:outerShdw blurRad="38100" dist="38100" dir="2700000" algn="tl">
                    <a:srgbClr val="FFFFFF"/>
                  </a:outerShdw>
                </a:effectLst>
              </a:rPr>
              <a:t>Field Trips</a:t>
            </a:r>
          </a:p>
          <a:p>
            <a:pPr eaLnBrk="1" hangingPunct="1">
              <a:lnSpc>
                <a:spcPct val="80000"/>
              </a:lnSpc>
            </a:pPr>
            <a:endParaRPr lang="en-IE" sz="2400" dirty="0" smtClean="0">
              <a:solidFill>
                <a:srgbClr val="FF0000"/>
              </a:solidFill>
              <a:effectLst>
                <a:outerShdw blurRad="38100" dist="38100" dir="2700000" algn="tl">
                  <a:srgbClr val="FFFFFF"/>
                </a:outerShdw>
              </a:effectLst>
            </a:endParaRPr>
          </a:p>
          <a:p>
            <a:pPr eaLnBrk="1" hangingPunct="1">
              <a:lnSpc>
                <a:spcPct val="80000"/>
              </a:lnSpc>
            </a:pPr>
            <a:r>
              <a:rPr lang="en-IE" sz="2400" dirty="0" smtClean="0">
                <a:solidFill>
                  <a:srgbClr val="FF0000"/>
                </a:solidFill>
                <a:effectLst>
                  <a:outerShdw blurRad="38100" dist="38100" dir="2700000" algn="tl">
                    <a:srgbClr val="FFFFFF"/>
                  </a:outerShdw>
                </a:effectLst>
              </a:rPr>
              <a:t>Collecting for Charities</a:t>
            </a:r>
          </a:p>
          <a:p>
            <a:pPr eaLnBrk="1" hangingPunct="1">
              <a:lnSpc>
                <a:spcPct val="80000"/>
              </a:lnSpc>
              <a:buFont typeface="Wingdings" charset="2"/>
              <a:buNone/>
            </a:pPr>
            <a:endParaRPr lang="en-IE" sz="2400" dirty="0" smtClean="0">
              <a:solidFill>
                <a:srgbClr val="FF0000"/>
              </a:solidFill>
              <a:effectLst>
                <a:outerShdw blurRad="38100" dist="38100" dir="2700000" algn="tl">
                  <a:srgbClr val="FFFFFF"/>
                </a:outerShdw>
              </a:effectLst>
            </a:endParaRPr>
          </a:p>
          <a:p>
            <a:pPr eaLnBrk="1" hangingPunct="1">
              <a:lnSpc>
                <a:spcPct val="80000"/>
              </a:lnSpc>
            </a:pPr>
            <a:r>
              <a:rPr lang="en-IE" sz="2400" dirty="0" smtClean="0">
                <a:solidFill>
                  <a:srgbClr val="FF0000"/>
                </a:solidFill>
                <a:effectLst>
                  <a:outerShdw blurRad="38100" dist="38100" dir="2700000" algn="tl">
                    <a:srgbClr val="FFFFFF"/>
                  </a:outerShdw>
                </a:effectLst>
              </a:rPr>
              <a:t>Film Studies</a:t>
            </a:r>
          </a:p>
          <a:p>
            <a:pPr eaLnBrk="1" hangingPunct="1">
              <a:lnSpc>
                <a:spcPct val="80000"/>
              </a:lnSpc>
              <a:buFont typeface="Wingdings" charset="2"/>
              <a:buNone/>
            </a:pPr>
            <a:endParaRPr lang="en-IE" sz="2400" dirty="0" smtClean="0">
              <a:solidFill>
                <a:srgbClr val="FF0000"/>
              </a:solidFill>
              <a:effectLst>
                <a:outerShdw blurRad="38100" dist="38100" dir="2700000" algn="tl">
                  <a:srgbClr val="FFFFFF"/>
                </a:outerShdw>
              </a:effectLst>
            </a:endParaRPr>
          </a:p>
          <a:p>
            <a:pPr eaLnBrk="1" hangingPunct="1">
              <a:lnSpc>
                <a:spcPct val="80000"/>
              </a:lnSpc>
              <a:buFont typeface="Wingdings" charset="2"/>
              <a:buNone/>
            </a:pPr>
            <a:endParaRPr lang="en-GB" sz="2000" dirty="0" smtClean="0"/>
          </a:p>
        </p:txBody>
      </p:sp>
    </p:spTree>
  </p:cSld>
  <p:clrMapOvr>
    <a:masterClrMapping/>
  </p:clrMapOvr>
  <p:transition spd="slow">
    <p:random/>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8547">
                                            <p:txEl>
                                              <p:pRg st="1" end="1"/>
                                            </p:txEl>
                                          </p:spTgt>
                                        </p:tgtEl>
                                        <p:attrNameLst>
                                          <p:attrName>style.visibility</p:attrName>
                                        </p:attrNameLst>
                                      </p:cBhvr>
                                      <p:to>
                                        <p:strVal val="visible"/>
                                      </p:to>
                                    </p:set>
                                    <p:animEffect transition="in" filter="barn(inVertical)">
                                      <p:cBhvr>
                                        <p:cTn id="7" dur="500"/>
                                        <p:tgtEl>
                                          <p:spTgt spid="108547">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08547">
                                            <p:txEl>
                                              <p:pRg st="3" end="3"/>
                                            </p:txEl>
                                          </p:spTgt>
                                        </p:tgtEl>
                                        <p:attrNameLst>
                                          <p:attrName>style.visibility</p:attrName>
                                        </p:attrNameLst>
                                      </p:cBhvr>
                                      <p:to>
                                        <p:strVal val="visible"/>
                                      </p:to>
                                    </p:set>
                                    <p:animEffect transition="in" filter="barn(inVertical)">
                                      <p:cBhvr>
                                        <p:cTn id="10" dur="500"/>
                                        <p:tgtEl>
                                          <p:spTgt spid="108547">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108547">
                                            <p:txEl>
                                              <p:pRg st="5" end="5"/>
                                            </p:txEl>
                                          </p:spTgt>
                                        </p:tgtEl>
                                        <p:attrNameLst>
                                          <p:attrName>style.visibility</p:attrName>
                                        </p:attrNameLst>
                                      </p:cBhvr>
                                      <p:to>
                                        <p:strVal val="visible"/>
                                      </p:to>
                                    </p:set>
                                    <p:animEffect transition="in" filter="barn(inVertical)">
                                      <p:cBhvr>
                                        <p:cTn id="13" dur="500"/>
                                        <p:tgtEl>
                                          <p:spTgt spid="108547">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108547">
                                            <p:txEl>
                                              <p:pRg st="7" end="7"/>
                                            </p:txEl>
                                          </p:spTgt>
                                        </p:tgtEl>
                                        <p:attrNameLst>
                                          <p:attrName>style.visibility</p:attrName>
                                        </p:attrNameLst>
                                      </p:cBhvr>
                                      <p:to>
                                        <p:strVal val="visible"/>
                                      </p:to>
                                    </p:set>
                                    <p:animEffect transition="in" filter="barn(inVertical)">
                                      <p:cBhvr>
                                        <p:cTn id="16" dur="500"/>
                                        <p:tgtEl>
                                          <p:spTgt spid="108547">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108547">
                                            <p:txEl>
                                              <p:pRg st="9" end="9"/>
                                            </p:txEl>
                                          </p:spTgt>
                                        </p:tgtEl>
                                        <p:attrNameLst>
                                          <p:attrName>style.visibility</p:attrName>
                                        </p:attrNameLst>
                                      </p:cBhvr>
                                      <p:to>
                                        <p:strVal val="visible"/>
                                      </p:to>
                                    </p:set>
                                    <p:animEffect transition="in" filter="barn(inVertical)">
                                      <p:cBhvr>
                                        <p:cTn id="19" dur="500"/>
                                        <p:tgtEl>
                                          <p:spTgt spid="108547">
                                            <p:txEl>
                                              <p:pRg st="9" end="9"/>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108547">
                                            <p:txEl>
                                              <p:pRg st="11" end="11"/>
                                            </p:txEl>
                                          </p:spTgt>
                                        </p:tgtEl>
                                        <p:attrNameLst>
                                          <p:attrName>style.visibility</p:attrName>
                                        </p:attrNameLst>
                                      </p:cBhvr>
                                      <p:to>
                                        <p:strVal val="visible"/>
                                      </p:to>
                                    </p:set>
                                    <p:animEffect transition="in" filter="barn(inVertical)">
                                      <p:cBhvr>
                                        <p:cTn id="22" dur="500"/>
                                        <p:tgtEl>
                                          <p:spTgt spid="108547">
                                            <p:txEl>
                                              <p:pRg st="11" end="11"/>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108547">
                                            <p:txEl>
                                              <p:pRg st="13" end="13"/>
                                            </p:txEl>
                                          </p:spTgt>
                                        </p:tgtEl>
                                        <p:attrNameLst>
                                          <p:attrName>style.visibility</p:attrName>
                                        </p:attrNameLst>
                                      </p:cBhvr>
                                      <p:to>
                                        <p:strVal val="visible"/>
                                      </p:to>
                                    </p:set>
                                    <p:animEffect transition="in" filter="barn(inVertical)">
                                      <p:cBhvr>
                                        <p:cTn id="25" dur="500"/>
                                        <p:tgtEl>
                                          <p:spTgt spid="108547">
                                            <p:txEl>
                                              <p:pRg st="13" end="13"/>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108547">
                                            <p:txEl>
                                              <p:pRg st="15" end="15"/>
                                            </p:txEl>
                                          </p:spTgt>
                                        </p:tgtEl>
                                        <p:attrNameLst>
                                          <p:attrName>style.visibility</p:attrName>
                                        </p:attrNameLst>
                                      </p:cBhvr>
                                      <p:to>
                                        <p:strVal val="visible"/>
                                      </p:to>
                                    </p:set>
                                    <p:animEffect transition="in" filter="barn(inVertical)">
                                      <p:cBhvr>
                                        <p:cTn id="28" dur="500"/>
                                        <p:tgtEl>
                                          <p:spTgt spid="10854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2297</TotalTime>
  <Words>437</Words>
  <Application>Microsoft Office PowerPoint</Application>
  <PresentationFormat>On-screen Show (4:3)</PresentationFormat>
  <Paragraphs>118</Paragraphs>
  <Slides>12</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Cliff</vt:lpstr>
      <vt:lpstr>Document</vt:lpstr>
      <vt:lpstr>        C.B.C. Monkstown Park       Transition Year     2018 - 2019</vt:lpstr>
      <vt:lpstr>Transition Year</vt:lpstr>
      <vt:lpstr>Transitioning to the Leaving Certificate</vt:lpstr>
      <vt:lpstr>        Aptitude Testing and career orientation The Career Guidance Team carries out Aptitude tests  at Christmas Examination time to facilitate students &amp; parents in selecting Leaving Certificate subjects aligned with their strengths and preferences  Feedback is given to Each student before subject options are made for 5th Year.   Students also benefit from careers talks during the year.    When a student organizes his Work Experience in a field of possible career interest it can  help greatly with career choice clarification.</vt:lpstr>
      <vt:lpstr> Public Speaking  Drama  Chinese  Sport Science &amp; Health        Education  Politics  Media Studies  Music Production  </vt:lpstr>
      <vt:lpstr>Social Placement in the community</vt:lpstr>
      <vt:lpstr>Garda Vetting</vt:lpstr>
      <vt:lpstr>Work Experience</vt:lpstr>
      <vt:lpstr>What TY students remember</vt:lpstr>
      <vt:lpstr>What TY students learn</vt:lpstr>
      <vt:lpstr>Not to mention…</vt:lpstr>
      <vt:lpstr>Transition Year</vt:lpstr>
    </vt:vector>
  </TitlesOfParts>
  <Company>CBC Monkstown Park,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Year</dc:title>
  <dc:creator>Brian O'Farrell</dc:creator>
  <cp:lastModifiedBy>Eamon Sweeney</cp:lastModifiedBy>
  <cp:revision>117</cp:revision>
  <cp:lastPrinted>2018-04-12T17:45:30Z</cp:lastPrinted>
  <dcterms:created xsi:type="dcterms:W3CDTF">2013-04-28T17:30:05Z</dcterms:created>
  <dcterms:modified xsi:type="dcterms:W3CDTF">2018-05-31T16:13:32Z</dcterms:modified>
</cp:coreProperties>
</file>